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7" r:id="rId3"/>
    <p:sldId id="279" r:id="rId4"/>
    <p:sldId id="258" r:id="rId5"/>
    <p:sldId id="261" r:id="rId6"/>
    <p:sldId id="274" r:id="rId7"/>
    <p:sldId id="260" r:id="rId8"/>
    <p:sldId id="263" r:id="rId9"/>
    <p:sldId id="265" r:id="rId10"/>
    <p:sldId id="266" r:id="rId11"/>
    <p:sldId id="273" r:id="rId12"/>
    <p:sldId id="275" r:id="rId13"/>
    <p:sldId id="259" r:id="rId14"/>
    <p:sldId id="262" r:id="rId15"/>
    <p:sldId id="264" r:id="rId16"/>
    <p:sldId id="267" r:id="rId17"/>
    <p:sldId id="268" r:id="rId18"/>
    <p:sldId id="277" r:id="rId19"/>
    <p:sldId id="269" r:id="rId20"/>
    <p:sldId id="272" r:id="rId21"/>
    <p:sldId id="276" r:id="rId22"/>
    <p:sldId id="271" r:id="rId23"/>
    <p:sldId id="270" r:id="rId24"/>
    <p:sldId id="280" r:id="rId25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38"/>
    <p:restoredTop sz="94690"/>
  </p:normalViewPr>
  <p:slideViewPr>
    <p:cSldViewPr snapToGrid="0" snapToObjects="1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75B8D-949D-4E96-B977-A306C749135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BE745B-0617-47B9-9CF8-7C343693A3F8}">
      <dgm:prSet/>
      <dgm:spPr/>
      <dgm:t>
        <a:bodyPr/>
        <a:lstStyle/>
        <a:p>
          <a:r>
            <a:rPr lang="en-US" dirty="0"/>
            <a:t>Essential Processes of  Grief and Mourning</a:t>
          </a:r>
        </a:p>
      </dgm:t>
    </dgm:pt>
    <dgm:pt modelId="{7D5A23F5-4DCE-4217-9828-2607E706385D}" type="parTrans" cxnId="{EEC5CAC4-6DA1-4758-9179-77EDD1A560EC}">
      <dgm:prSet/>
      <dgm:spPr/>
      <dgm:t>
        <a:bodyPr/>
        <a:lstStyle/>
        <a:p>
          <a:endParaRPr lang="en-US"/>
        </a:p>
      </dgm:t>
    </dgm:pt>
    <dgm:pt modelId="{0FADE06C-36A3-4E9E-9784-3BC6EFF5D676}" type="sibTrans" cxnId="{EEC5CAC4-6DA1-4758-9179-77EDD1A560EC}">
      <dgm:prSet/>
      <dgm:spPr/>
      <dgm:t>
        <a:bodyPr/>
        <a:lstStyle/>
        <a:p>
          <a:endParaRPr lang="en-US"/>
        </a:p>
      </dgm:t>
    </dgm:pt>
    <dgm:pt modelId="{C5D8F6FF-745D-4E28-97F4-6F578666EA9E}">
      <dgm:prSet/>
      <dgm:spPr/>
      <dgm:t>
        <a:bodyPr/>
        <a:lstStyle/>
        <a:p>
          <a:r>
            <a:rPr lang="en-US" dirty="0"/>
            <a:t> Living Loss and Communal</a:t>
          </a:r>
          <a:r>
            <a:rPr lang="en-US" baseline="0" dirty="0"/>
            <a:t> Grief</a:t>
          </a:r>
          <a:endParaRPr lang="en-US" dirty="0"/>
        </a:p>
      </dgm:t>
    </dgm:pt>
    <dgm:pt modelId="{C5A9D38D-C1AC-4B80-81AD-38FD05612F54}" type="parTrans" cxnId="{C1062F4A-03B4-4770-8E35-194482B9458C}">
      <dgm:prSet/>
      <dgm:spPr/>
      <dgm:t>
        <a:bodyPr/>
        <a:lstStyle/>
        <a:p>
          <a:endParaRPr lang="en-US"/>
        </a:p>
      </dgm:t>
    </dgm:pt>
    <dgm:pt modelId="{A42E86FE-E663-46A1-9874-349493C321AA}" type="sibTrans" cxnId="{C1062F4A-03B4-4770-8E35-194482B9458C}">
      <dgm:prSet/>
      <dgm:spPr/>
      <dgm:t>
        <a:bodyPr/>
        <a:lstStyle/>
        <a:p>
          <a:endParaRPr lang="en-US"/>
        </a:p>
      </dgm:t>
    </dgm:pt>
    <dgm:pt modelId="{DDFA42B9-AC4C-8B49-BD8F-3C25E6527EB0}">
      <dgm:prSet/>
      <dgm:spPr/>
      <dgm:t>
        <a:bodyPr/>
        <a:lstStyle/>
        <a:p>
          <a:r>
            <a:rPr lang="en-US" dirty="0"/>
            <a:t>Considerations for Integrating Loss</a:t>
          </a:r>
        </a:p>
      </dgm:t>
    </dgm:pt>
    <dgm:pt modelId="{FC9A758B-5BAC-6543-B3DD-71A25E97AC71}" type="parTrans" cxnId="{DC5F6D08-CA10-114B-93CF-B0526442A937}">
      <dgm:prSet/>
      <dgm:spPr/>
      <dgm:t>
        <a:bodyPr/>
        <a:lstStyle/>
        <a:p>
          <a:endParaRPr lang="en-US"/>
        </a:p>
      </dgm:t>
    </dgm:pt>
    <dgm:pt modelId="{0F2BC341-F5AE-B64C-B73D-96375C70AB30}" type="sibTrans" cxnId="{DC5F6D08-CA10-114B-93CF-B0526442A937}">
      <dgm:prSet/>
      <dgm:spPr/>
      <dgm:t>
        <a:bodyPr/>
        <a:lstStyle/>
        <a:p>
          <a:endParaRPr lang="en-US"/>
        </a:p>
      </dgm:t>
    </dgm:pt>
    <dgm:pt modelId="{70DE524A-814D-954F-A012-5E0C7CF60A36}">
      <dgm:prSet/>
      <dgm:spPr/>
      <dgm:t>
        <a:bodyPr/>
        <a:lstStyle/>
        <a:p>
          <a:r>
            <a:rPr lang="en-US" b="0" i="0" u="none" baseline="0" dirty="0"/>
            <a:t>Understanding  Loss</a:t>
          </a:r>
          <a:endParaRPr lang="en-US" b="0" i="0" u="none" dirty="0"/>
        </a:p>
      </dgm:t>
    </dgm:pt>
    <dgm:pt modelId="{D9F6887E-740B-094F-ADF3-D6C5ACEA10B0}" type="parTrans" cxnId="{74BAF1CC-AF1B-E244-AFC0-3DB7FEC3AEA6}">
      <dgm:prSet/>
      <dgm:spPr/>
      <dgm:t>
        <a:bodyPr/>
        <a:lstStyle/>
        <a:p>
          <a:endParaRPr lang="en-US"/>
        </a:p>
      </dgm:t>
    </dgm:pt>
    <dgm:pt modelId="{08B04113-F14B-434A-8572-CC5C8304D194}" type="sibTrans" cxnId="{74BAF1CC-AF1B-E244-AFC0-3DB7FEC3AEA6}">
      <dgm:prSet/>
      <dgm:spPr/>
      <dgm:t>
        <a:bodyPr/>
        <a:lstStyle/>
        <a:p>
          <a:endParaRPr lang="en-US"/>
        </a:p>
      </dgm:t>
    </dgm:pt>
    <dgm:pt modelId="{37F309CC-7B59-5347-B5E5-D091BB902381}">
      <dgm:prSet/>
      <dgm:spPr/>
      <dgm:t>
        <a:bodyPr/>
        <a:lstStyle/>
        <a:p>
          <a:r>
            <a:rPr lang="en-US" dirty="0"/>
            <a:t>Distinguishing Complicated Grief from “Normal" Grief</a:t>
          </a:r>
        </a:p>
      </dgm:t>
    </dgm:pt>
    <dgm:pt modelId="{16ECFCAF-82B7-F24D-A6F0-138C5E1383DB}" type="sibTrans" cxnId="{CBF32AE3-6DFE-DE49-9987-5D10247A20DC}">
      <dgm:prSet/>
      <dgm:spPr/>
      <dgm:t>
        <a:bodyPr/>
        <a:lstStyle/>
        <a:p>
          <a:endParaRPr lang="en-US"/>
        </a:p>
      </dgm:t>
    </dgm:pt>
    <dgm:pt modelId="{85BBEBB7-8CBE-F148-98FF-081BDEAE49E7}" type="parTrans" cxnId="{CBF32AE3-6DFE-DE49-9987-5D10247A20DC}">
      <dgm:prSet/>
      <dgm:spPr/>
      <dgm:t>
        <a:bodyPr/>
        <a:lstStyle/>
        <a:p>
          <a:endParaRPr lang="en-US"/>
        </a:p>
      </dgm:t>
    </dgm:pt>
    <dgm:pt modelId="{111CAA05-353F-DF4B-A278-82D2B4EDB0EF}" type="pres">
      <dgm:prSet presAssocID="{78F75B8D-949D-4E96-B977-A306C749135E}" presName="diagram" presStyleCnt="0">
        <dgm:presLayoutVars>
          <dgm:dir/>
          <dgm:resizeHandles val="exact"/>
        </dgm:presLayoutVars>
      </dgm:prSet>
      <dgm:spPr/>
    </dgm:pt>
    <dgm:pt modelId="{0ED45594-FF8F-B349-9386-E0E8DB47B83D}" type="pres">
      <dgm:prSet presAssocID="{13BE745B-0617-47B9-9CF8-7C343693A3F8}" presName="node" presStyleLbl="node1" presStyleIdx="0" presStyleCnt="5" custLinFactY="16914" custLinFactNeighborX="2308" custLinFactNeighborY="100000">
        <dgm:presLayoutVars>
          <dgm:bulletEnabled val="1"/>
        </dgm:presLayoutVars>
      </dgm:prSet>
      <dgm:spPr/>
    </dgm:pt>
    <dgm:pt modelId="{7DEC4EDF-FAF2-7A4D-AF3D-371E510918EF}" type="pres">
      <dgm:prSet presAssocID="{0FADE06C-36A3-4E9E-9784-3BC6EFF5D676}" presName="sibTrans" presStyleCnt="0"/>
      <dgm:spPr/>
    </dgm:pt>
    <dgm:pt modelId="{0DD20595-4820-EC44-8B8F-8F17D649A06B}" type="pres">
      <dgm:prSet presAssocID="{37F309CC-7B59-5347-B5E5-D091BB902381}" presName="node" presStyleLbl="node1" presStyleIdx="1" presStyleCnt="5" custLinFactY="16848" custLinFactNeighborX="25226" custLinFactNeighborY="100000">
        <dgm:presLayoutVars>
          <dgm:bulletEnabled val="1"/>
        </dgm:presLayoutVars>
      </dgm:prSet>
      <dgm:spPr/>
    </dgm:pt>
    <dgm:pt modelId="{5DECADAF-91D6-E24A-BD7C-C0C253B88B40}" type="pres">
      <dgm:prSet presAssocID="{16ECFCAF-82B7-F24D-A6F0-138C5E1383DB}" presName="sibTrans" presStyleCnt="0"/>
      <dgm:spPr/>
    </dgm:pt>
    <dgm:pt modelId="{4052838A-C81F-AB40-BD06-9CB0B2CBC554}" type="pres">
      <dgm:prSet presAssocID="{C5D8F6FF-745D-4E28-97F4-6F578666EA9E}" presName="node" presStyleLbl="node1" presStyleIdx="2" presStyleCnt="5" custLinFactX="35330" custLinFactY="-11261" custLinFactNeighborX="100000" custLinFactNeighborY="-100000">
        <dgm:presLayoutVars>
          <dgm:bulletEnabled val="1"/>
        </dgm:presLayoutVars>
      </dgm:prSet>
      <dgm:spPr/>
    </dgm:pt>
    <dgm:pt modelId="{25235ADA-AAC2-B449-8948-5541AC93C2EA}" type="pres">
      <dgm:prSet presAssocID="{A42E86FE-E663-46A1-9874-349493C321AA}" presName="sibTrans" presStyleCnt="0"/>
      <dgm:spPr/>
    </dgm:pt>
    <dgm:pt modelId="{1CCDA5C3-FC28-DA42-8ABB-348460FE8ACB}" type="pres">
      <dgm:prSet presAssocID="{DDFA42B9-AC4C-8B49-BD8F-3C25E6527EB0}" presName="node" presStyleLbl="node1" presStyleIdx="3" presStyleCnt="5" custLinFactY="18615" custLinFactNeighborX="-33657" custLinFactNeighborY="100000">
        <dgm:presLayoutVars>
          <dgm:bulletEnabled val="1"/>
        </dgm:presLayoutVars>
      </dgm:prSet>
      <dgm:spPr/>
    </dgm:pt>
    <dgm:pt modelId="{FCCC0206-0188-F547-8FD9-B41F497C0958}" type="pres">
      <dgm:prSet presAssocID="{0F2BC341-F5AE-B64C-B73D-96375C70AB30}" presName="sibTrans" presStyleCnt="0"/>
      <dgm:spPr/>
    </dgm:pt>
    <dgm:pt modelId="{7C910F9D-AF5F-3E43-AE03-0431A664A364}" type="pres">
      <dgm:prSet presAssocID="{70DE524A-814D-954F-A012-5E0C7CF60A36}" presName="node" presStyleLbl="node1" presStyleIdx="4" presStyleCnt="5" custLinFactY="-100000" custLinFactNeighborX="-51195" custLinFactNeighborY="-128025">
        <dgm:presLayoutVars>
          <dgm:bulletEnabled val="1"/>
        </dgm:presLayoutVars>
      </dgm:prSet>
      <dgm:spPr/>
    </dgm:pt>
  </dgm:ptLst>
  <dgm:cxnLst>
    <dgm:cxn modelId="{DC5F6D08-CA10-114B-93CF-B0526442A937}" srcId="{78F75B8D-949D-4E96-B977-A306C749135E}" destId="{DDFA42B9-AC4C-8B49-BD8F-3C25E6527EB0}" srcOrd="3" destOrd="0" parTransId="{FC9A758B-5BAC-6543-B3DD-71A25E97AC71}" sibTransId="{0F2BC341-F5AE-B64C-B73D-96375C70AB30}"/>
    <dgm:cxn modelId="{C1062F4A-03B4-4770-8E35-194482B9458C}" srcId="{78F75B8D-949D-4E96-B977-A306C749135E}" destId="{C5D8F6FF-745D-4E28-97F4-6F578666EA9E}" srcOrd="2" destOrd="0" parTransId="{C5A9D38D-C1AC-4B80-81AD-38FD05612F54}" sibTransId="{A42E86FE-E663-46A1-9874-349493C321AA}"/>
    <dgm:cxn modelId="{76758A90-5A9E-2D4E-8C15-8F53AD7362E1}" type="presOf" srcId="{70DE524A-814D-954F-A012-5E0C7CF60A36}" destId="{7C910F9D-AF5F-3E43-AE03-0431A664A364}" srcOrd="0" destOrd="0" presId="urn:microsoft.com/office/officeart/2005/8/layout/default"/>
    <dgm:cxn modelId="{A5E6D194-8A09-2A41-878B-23474E7BEB97}" type="presOf" srcId="{DDFA42B9-AC4C-8B49-BD8F-3C25E6527EB0}" destId="{1CCDA5C3-FC28-DA42-8ABB-348460FE8ACB}" srcOrd="0" destOrd="0" presId="urn:microsoft.com/office/officeart/2005/8/layout/default"/>
    <dgm:cxn modelId="{ACEBB0A8-09A6-5B46-98B4-B76279C5285A}" type="presOf" srcId="{C5D8F6FF-745D-4E28-97F4-6F578666EA9E}" destId="{4052838A-C81F-AB40-BD06-9CB0B2CBC554}" srcOrd="0" destOrd="0" presId="urn:microsoft.com/office/officeart/2005/8/layout/default"/>
    <dgm:cxn modelId="{29846FBA-6048-6749-A4DE-A8791032F2A2}" type="presOf" srcId="{78F75B8D-949D-4E96-B977-A306C749135E}" destId="{111CAA05-353F-DF4B-A278-82D2B4EDB0EF}" srcOrd="0" destOrd="0" presId="urn:microsoft.com/office/officeart/2005/8/layout/default"/>
    <dgm:cxn modelId="{EEC5CAC4-6DA1-4758-9179-77EDD1A560EC}" srcId="{78F75B8D-949D-4E96-B977-A306C749135E}" destId="{13BE745B-0617-47B9-9CF8-7C343693A3F8}" srcOrd="0" destOrd="0" parTransId="{7D5A23F5-4DCE-4217-9828-2607E706385D}" sibTransId="{0FADE06C-36A3-4E9E-9784-3BC6EFF5D676}"/>
    <dgm:cxn modelId="{74BAF1CC-AF1B-E244-AFC0-3DB7FEC3AEA6}" srcId="{78F75B8D-949D-4E96-B977-A306C749135E}" destId="{70DE524A-814D-954F-A012-5E0C7CF60A36}" srcOrd="4" destOrd="0" parTransId="{D9F6887E-740B-094F-ADF3-D6C5ACEA10B0}" sibTransId="{08B04113-F14B-434A-8572-CC5C8304D194}"/>
    <dgm:cxn modelId="{CBF32AE3-6DFE-DE49-9987-5D10247A20DC}" srcId="{78F75B8D-949D-4E96-B977-A306C749135E}" destId="{37F309CC-7B59-5347-B5E5-D091BB902381}" srcOrd="1" destOrd="0" parTransId="{85BBEBB7-8CBE-F148-98FF-081BDEAE49E7}" sibTransId="{16ECFCAF-82B7-F24D-A6F0-138C5E1383DB}"/>
    <dgm:cxn modelId="{F12E87F1-8AC0-5D41-BC91-677C5673F22A}" type="presOf" srcId="{13BE745B-0617-47B9-9CF8-7C343693A3F8}" destId="{0ED45594-FF8F-B349-9386-E0E8DB47B83D}" srcOrd="0" destOrd="0" presId="urn:microsoft.com/office/officeart/2005/8/layout/default"/>
    <dgm:cxn modelId="{3B3B30F9-F063-0B42-A695-8E70B64BE6B3}" type="presOf" srcId="{37F309CC-7B59-5347-B5E5-D091BB902381}" destId="{0DD20595-4820-EC44-8B8F-8F17D649A06B}" srcOrd="0" destOrd="0" presId="urn:microsoft.com/office/officeart/2005/8/layout/default"/>
    <dgm:cxn modelId="{D39332CD-D52D-174D-9601-5CFCD6956E92}" type="presParOf" srcId="{111CAA05-353F-DF4B-A278-82D2B4EDB0EF}" destId="{0ED45594-FF8F-B349-9386-E0E8DB47B83D}" srcOrd="0" destOrd="0" presId="urn:microsoft.com/office/officeart/2005/8/layout/default"/>
    <dgm:cxn modelId="{EFF8A12F-D856-8741-B9C8-39DF4B1BD4A0}" type="presParOf" srcId="{111CAA05-353F-DF4B-A278-82D2B4EDB0EF}" destId="{7DEC4EDF-FAF2-7A4D-AF3D-371E510918EF}" srcOrd="1" destOrd="0" presId="urn:microsoft.com/office/officeart/2005/8/layout/default"/>
    <dgm:cxn modelId="{865DDB41-6BF5-9742-A256-EA43989535B0}" type="presParOf" srcId="{111CAA05-353F-DF4B-A278-82D2B4EDB0EF}" destId="{0DD20595-4820-EC44-8B8F-8F17D649A06B}" srcOrd="2" destOrd="0" presId="urn:microsoft.com/office/officeart/2005/8/layout/default"/>
    <dgm:cxn modelId="{AC0597C3-A678-C048-9DA3-59F4A40E15CE}" type="presParOf" srcId="{111CAA05-353F-DF4B-A278-82D2B4EDB0EF}" destId="{5DECADAF-91D6-E24A-BD7C-C0C253B88B40}" srcOrd="3" destOrd="0" presId="urn:microsoft.com/office/officeart/2005/8/layout/default"/>
    <dgm:cxn modelId="{ABA03545-20C4-8E42-B81F-9D5461EE163B}" type="presParOf" srcId="{111CAA05-353F-DF4B-A278-82D2B4EDB0EF}" destId="{4052838A-C81F-AB40-BD06-9CB0B2CBC554}" srcOrd="4" destOrd="0" presId="urn:microsoft.com/office/officeart/2005/8/layout/default"/>
    <dgm:cxn modelId="{41EFA17F-6E5C-5D45-AC80-60D7883FA241}" type="presParOf" srcId="{111CAA05-353F-DF4B-A278-82D2B4EDB0EF}" destId="{25235ADA-AAC2-B449-8948-5541AC93C2EA}" srcOrd="5" destOrd="0" presId="urn:microsoft.com/office/officeart/2005/8/layout/default"/>
    <dgm:cxn modelId="{6C6AAEEB-CBE3-4A4D-A9B3-07241808DBC2}" type="presParOf" srcId="{111CAA05-353F-DF4B-A278-82D2B4EDB0EF}" destId="{1CCDA5C3-FC28-DA42-8ABB-348460FE8ACB}" srcOrd="6" destOrd="0" presId="urn:microsoft.com/office/officeart/2005/8/layout/default"/>
    <dgm:cxn modelId="{1C9849CE-584D-404A-B7E5-AEA87EBD5BA7}" type="presParOf" srcId="{111CAA05-353F-DF4B-A278-82D2B4EDB0EF}" destId="{FCCC0206-0188-F547-8FD9-B41F497C0958}" srcOrd="7" destOrd="0" presId="urn:microsoft.com/office/officeart/2005/8/layout/default"/>
    <dgm:cxn modelId="{55556EF3-0AFE-1040-8DED-5C983FD5B4EF}" type="presParOf" srcId="{111CAA05-353F-DF4B-A278-82D2B4EDB0EF}" destId="{7C910F9D-AF5F-3E43-AE03-0431A664A36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75B8D-949D-4E96-B977-A306C749135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BE745B-0617-47B9-9CF8-7C343693A3F8}">
      <dgm:prSet/>
      <dgm:spPr/>
      <dgm:t>
        <a:bodyPr/>
        <a:lstStyle/>
        <a:p>
          <a:r>
            <a:rPr lang="en-US" dirty="0"/>
            <a:t>Tools for Assessing and Supporting  Oneself and Others</a:t>
          </a:r>
        </a:p>
      </dgm:t>
    </dgm:pt>
    <dgm:pt modelId="{7D5A23F5-4DCE-4217-9828-2607E706385D}" type="parTrans" cxnId="{EEC5CAC4-6DA1-4758-9179-77EDD1A560EC}">
      <dgm:prSet/>
      <dgm:spPr/>
      <dgm:t>
        <a:bodyPr/>
        <a:lstStyle/>
        <a:p>
          <a:endParaRPr lang="en-US"/>
        </a:p>
      </dgm:t>
    </dgm:pt>
    <dgm:pt modelId="{0FADE06C-36A3-4E9E-9784-3BC6EFF5D676}" type="sibTrans" cxnId="{EEC5CAC4-6DA1-4758-9179-77EDD1A560EC}">
      <dgm:prSet/>
      <dgm:spPr/>
      <dgm:t>
        <a:bodyPr/>
        <a:lstStyle/>
        <a:p>
          <a:endParaRPr lang="en-US"/>
        </a:p>
      </dgm:t>
    </dgm:pt>
    <dgm:pt modelId="{C5D8F6FF-745D-4E28-97F4-6F578666EA9E}">
      <dgm:prSet/>
      <dgm:spPr/>
      <dgm:t>
        <a:bodyPr/>
        <a:lstStyle/>
        <a:p>
          <a:r>
            <a:rPr lang="en-US" dirty="0"/>
            <a:t>Writing Your Story: Accessing Personal Power through Narrative</a:t>
          </a:r>
        </a:p>
      </dgm:t>
    </dgm:pt>
    <dgm:pt modelId="{C5A9D38D-C1AC-4B80-81AD-38FD05612F54}" type="parTrans" cxnId="{C1062F4A-03B4-4770-8E35-194482B9458C}">
      <dgm:prSet/>
      <dgm:spPr/>
      <dgm:t>
        <a:bodyPr/>
        <a:lstStyle/>
        <a:p>
          <a:endParaRPr lang="en-US"/>
        </a:p>
      </dgm:t>
    </dgm:pt>
    <dgm:pt modelId="{A42E86FE-E663-46A1-9874-349493C321AA}" type="sibTrans" cxnId="{C1062F4A-03B4-4770-8E35-194482B9458C}">
      <dgm:prSet/>
      <dgm:spPr/>
      <dgm:t>
        <a:bodyPr/>
        <a:lstStyle/>
        <a:p>
          <a:endParaRPr lang="en-US"/>
        </a:p>
      </dgm:t>
    </dgm:pt>
    <dgm:pt modelId="{DDFA42B9-AC4C-8B49-BD8F-3C25E6527EB0}">
      <dgm:prSet/>
      <dgm:spPr/>
      <dgm:t>
        <a:bodyPr/>
        <a:lstStyle/>
        <a:p>
          <a:r>
            <a:rPr lang="en-US" dirty="0"/>
            <a:t>Mindfulness and Other Supports </a:t>
          </a:r>
        </a:p>
      </dgm:t>
    </dgm:pt>
    <dgm:pt modelId="{FC9A758B-5BAC-6543-B3DD-71A25E97AC71}" type="parTrans" cxnId="{DC5F6D08-CA10-114B-93CF-B0526442A937}">
      <dgm:prSet/>
      <dgm:spPr/>
      <dgm:t>
        <a:bodyPr/>
        <a:lstStyle/>
        <a:p>
          <a:endParaRPr lang="en-US"/>
        </a:p>
      </dgm:t>
    </dgm:pt>
    <dgm:pt modelId="{0F2BC341-F5AE-B64C-B73D-96375C70AB30}" type="sibTrans" cxnId="{DC5F6D08-CA10-114B-93CF-B0526442A937}">
      <dgm:prSet/>
      <dgm:spPr/>
      <dgm:t>
        <a:bodyPr/>
        <a:lstStyle/>
        <a:p>
          <a:endParaRPr lang="en-US"/>
        </a:p>
      </dgm:t>
    </dgm:pt>
    <dgm:pt modelId="{1AFFFF2C-7159-894D-807D-527A0DBD8E44}">
      <dgm:prSet/>
      <dgm:spPr/>
      <dgm:t>
        <a:bodyPr/>
        <a:lstStyle/>
        <a:p>
          <a:r>
            <a:rPr lang="en-US" dirty="0"/>
            <a:t>Discussion</a:t>
          </a:r>
        </a:p>
      </dgm:t>
    </dgm:pt>
    <dgm:pt modelId="{63438DFA-E0F0-5D41-9CC5-3B69A86EC7D2}" type="parTrans" cxnId="{498515DB-2D2C-0449-A356-98342551B582}">
      <dgm:prSet/>
      <dgm:spPr/>
      <dgm:t>
        <a:bodyPr/>
        <a:lstStyle/>
        <a:p>
          <a:endParaRPr lang="en-US"/>
        </a:p>
      </dgm:t>
    </dgm:pt>
    <dgm:pt modelId="{A6A9789D-61B4-0444-A3C0-ED51CAF12434}" type="sibTrans" cxnId="{498515DB-2D2C-0449-A356-98342551B582}">
      <dgm:prSet/>
      <dgm:spPr/>
      <dgm:t>
        <a:bodyPr/>
        <a:lstStyle/>
        <a:p>
          <a:endParaRPr lang="en-US"/>
        </a:p>
      </dgm:t>
    </dgm:pt>
    <dgm:pt modelId="{8C43BD1A-9393-8B49-B959-5CEA36CECDA3}" type="pres">
      <dgm:prSet presAssocID="{78F75B8D-949D-4E96-B977-A306C749135E}" presName="linear" presStyleCnt="0">
        <dgm:presLayoutVars>
          <dgm:animLvl val="lvl"/>
          <dgm:resizeHandles val="exact"/>
        </dgm:presLayoutVars>
      </dgm:prSet>
      <dgm:spPr/>
    </dgm:pt>
    <dgm:pt modelId="{676754A5-C796-564E-A20A-DA21F8BD19A4}" type="pres">
      <dgm:prSet presAssocID="{13BE745B-0617-47B9-9CF8-7C343693A3F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C66157C-BE07-8448-9062-6BC7EA683338}" type="pres">
      <dgm:prSet presAssocID="{0FADE06C-36A3-4E9E-9784-3BC6EFF5D676}" presName="spacer" presStyleCnt="0"/>
      <dgm:spPr/>
    </dgm:pt>
    <dgm:pt modelId="{C87D7100-209F-5C44-BF8E-345F7A868745}" type="pres">
      <dgm:prSet presAssocID="{C5D8F6FF-745D-4E28-97F4-6F578666EA9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477C3F-DECA-1A44-8A95-0ADA93941967}" type="pres">
      <dgm:prSet presAssocID="{A42E86FE-E663-46A1-9874-349493C321AA}" presName="spacer" presStyleCnt="0"/>
      <dgm:spPr/>
    </dgm:pt>
    <dgm:pt modelId="{BAEFB5D0-140E-374A-A3AC-443378F5B759}" type="pres">
      <dgm:prSet presAssocID="{DDFA42B9-AC4C-8B49-BD8F-3C25E6527E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777E729-0E95-2846-BBF3-DB5A04B7E25D}" type="pres">
      <dgm:prSet presAssocID="{0F2BC341-F5AE-B64C-B73D-96375C70AB30}" presName="spacer" presStyleCnt="0"/>
      <dgm:spPr/>
    </dgm:pt>
    <dgm:pt modelId="{EB88BB03-F825-3947-84E7-E8B07C6A7D31}" type="pres">
      <dgm:prSet presAssocID="{1AFFFF2C-7159-894D-807D-527A0DBD8E4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3116501-8707-2445-A73A-8CC777B059E2}" type="presOf" srcId="{78F75B8D-949D-4E96-B977-A306C749135E}" destId="{8C43BD1A-9393-8B49-B959-5CEA36CECDA3}" srcOrd="0" destOrd="0" presId="urn:microsoft.com/office/officeart/2005/8/layout/vList2"/>
    <dgm:cxn modelId="{DC5F6D08-CA10-114B-93CF-B0526442A937}" srcId="{78F75B8D-949D-4E96-B977-A306C749135E}" destId="{DDFA42B9-AC4C-8B49-BD8F-3C25E6527EB0}" srcOrd="2" destOrd="0" parTransId="{FC9A758B-5BAC-6543-B3DD-71A25E97AC71}" sibTransId="{0F2BC341-F5AE-B64C-B73D-96375C70AB30}"/>
    <dgm:cxn modelId="{515E1509-62C0-C546-87FA-9DB49186FA49}" type="presOf" srcId="{13BE745B-0617-47B9-9CF8-7C343693A3F8}" destId="{676754A5-C796-564E-A20A-DA21F8BD19A4}" srcOrd="0" destOrd="0" presId="urn:microsoft.com/office/officeart/2005/8/layout/vList2"/>
    <dgm:cxn modelId="{62CE4A36-3B5D-CA4E-9B64-4288E7E4CD56}" type="presOf" srcId="{1AFFFF2C-7159-894D-807D-527A0DBD8E44}" destId="{EB88BB03-F825-3947-84E7-E8B07C6A7D31}" srcOrd="0" destOrd="0" presId="urn:microsoft.com/office/officeart/2005/8/layout/vList2"/>
    <dgm:cxn modelId="{C45B6448-1E23-DF45-A122-DEDA7819E6D7}" type="presOf" srcId="{C5D8F6FF-745D-4E28-97F4-6F578666EA9E}" destId="{C87D7100-209F-5C44-BF8E-345F7A868745}" srcOrd="0" destOrd="0" presId="urn:microsoft.com/office/officeart/2005/8/layout/vList2"/>
    <dgm:cxn modelId="{C1062F4A-03B4-4770-8E35-194482B9458C}" srcId="{78F75B8D-949D-4E96-B977-A306C749135E}" destId="{C5D8F6FF-745D-4E28-97F4-6F578666EA9E}" srcOrd="1" destOrd="0" parTransId="{C5A9D38D-C1AC-4B80-81AD-38FD05612F54}" sibTransId="{A42E86FE-E663-46A1-9874-349493C321AA}"/>
    <dgm:cxn modelId="{F6D90152-C95C-174A-868D-AA3094E2FEAC}" type="presOf" srcId="{DDFA42B9-AC4C-8B49-BD8F-3C25E6527EB0}" destId="{BAEFB5D0-140E-374A-A3AC-443378F5B759}" srcOrd="0" destOrd="0" presId="urn:microsoft.com/office/officeart/2005/8/layout/vList2"/>
    <dgm:cxn modelId="{EEC5CAC4-6DA1-4758-9179-77EDD1A560EC}" srcId="{78F75B8D-949D-4E96-B977-A306C749135E}" destId="{13BE745B-0617-47B9-9CF8-7C343693A3F8}" srcOrd="0" destOrd="0" parTransId="{7D5A23F5-4DCE-4217-9828-2607E706385D}" sibTransId="{0FADE06C-36A3-4E9E-9784-3BC6EFF5D676}"/>
    <dgm:cxn modelId="{498515DB-2D2C-0449-A356-98342551B582}" srcId="{78F75B8D-949D-4E96-B977-A306C749135E}" destId="{1AFFFF2C-7159-894D-807D-527A0DBD8E44}" srcOrd="3" destOrd="0" parTransId="{63438DFA-E0F0-5D41-9CC5-3B69A86EC7D2}" sibTransId="{A6A9789D-61B4-0444-A3C0-ED51CAF12434}"/>
    <dgm:cxn modelId="{CDACF1E4-B7D1-904B-B9B3-C8CF4EF3171E}" type="presParOf" srcId="{8C43BD1A-9393-8B49-B959-5CEA36CECDA3}" destId="{676754A5-C796-564E-A20A-DA21F8BD19A4}" srcOrd="0" destOrd="0" presId="urn:microsoft.com/office/officeart/2005/8/layout/vList2"/>
    <dgm:cxn modelId="{32B56FD5-0AEC-E24B-BBDF-4FA54A11037A}" type="presParOf" srcId="{8C43BD1A-9393-8B49-B959-5CEA36CECDA3}" destId="{2C66157C-BE07-8448-9062-6BC7EA683338}" srcOrd="1" destOrd="0" presId="urn:microsoft.com/office/officeart/2005/8/layout/vList2"/>
    <dgm:cxn modelId="{FECAB36E-0E62-0D41-9C4C-7E76CF86F3BC}" type="presParOf" srcId="{8C43BD1A-9393-8B49-B959-5CEA36CECDA3}" destId="{C87D7100-209F-5C44-BF8E-345F7A868745}" srcOrd="2" destOrd="0" presId="urn:microsoft.com/office/officeart/2005/8/layout/vList2"/>
    <dgm:cxn modelId="{0769E707-C088-D949-8B7E-5237C488EAE2}" type="presParOf" srcId="{8C43BD1A-9393-8B49-B959-5CEA36CECDA3}" destId="{37477C3F-DECA-1A44-8A95-0ADA93941967}" srcOrd="3" destOrd="0" presId="urn:microsoft.com/office/officeart/2005/8/layout/vList2"/>
    <dgm:cxn modelId="{F27B5621-B841-F84F-8C49-1A1C9DAC5846}" type="presParOf" srcId="{8C43BD1A-9393-8B49-B959-5CEA36CECDA3}" destId="{BAEFB5D0-140E-374A-A3AC-443378F5B759}" srcOrd="4" destOrd="0" presId="urn:microsoft.com/office/officeart/2005/8/layout/vList2"/>
    <dgm:cxn modelId="{94C500EB-FDD5-5143-BE2A-E1D6225E8619}" type="presParOf" srcId="{8C43BD1A-9393-8B49-B959-5CEA36CECDA3}" destId="{2777E729-0E95-2846-BBF3-DB5A04B7E25D}" srcOrd="5" destOrd="0" presId="urn:microsoft.com/office/officeart/2005/8/layout/vList2"/>
    <dgm:cxn modelId="{A8B4B3C5-BF0B-2747-894D-27735F98C9FF}" type="presParOf" srcId="{8C43BD1A-9393-8B49-B959-5CEA36CECDA3}" destId="{EB88BB03-F825-3947-84E7-E8B07C6A7D3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F1037C-E95F-420E-9B08-B306119EAFEB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907E75D6-853D-4F7F-8515-FF448E4A2C33}">
      <dgm:prSet/>
      <dgm:spPr/>
      <dgm:t>
        <a:bodyPr/>
        <a:lstStyle/>
        <a:p>
          <a:r>
            <a:rPr lang="en-US"/>
            <a:t>A loss is a loss</a:t>
          </a:r>
        </a:p>
      </dgm:t>
    </dgm:pt>
    <dgm:pt modelId="{93EF044D-A81C-43E1-B8A4-7C0E8CE2D5E3}" type="parTrans" cxnId="{889F985E-C29D-4DB4-93EB-1196AB96637F}">
      <dgm:prSet/>
      <dgm:spPr/>
      <dgm:t>
        <a:bodyPr/>
        <a:lstStyle/>
        <a:p>
          <a:endParaRPr lang="en-US"/>
        </a:p>
      </dgm:t>
    </dgm:pt>
    <dgm:pt modelId="{5E494929-0CCE-4271-84C2-F682F9B04DE3}" type="sibTrans" cxnId="{889F985E-C29D-4DB4-93EB-1196AB96637F}">
      <dgm:prSet/>
      <dgm:spPr/>
      <dgm:t>
        <a:bodyPr/>
        <a:lstStyle/>
        <a:p>
          <a:endParaRPr lang="en-US"/>
        </a:p>
      </dgm:t>
    </dgm:pt>
    <dgm:pt modelId="{E8D7A282-DC09-4432-B796-BF55CB2D4605}">
      <dgm:prSet/>
      <dgm:spPr/>
      <dgm:t>
        <a:bodyPr/>
        <a:lstStyle/>
        <a:p>
          <a:r>
            <a:rPr lang="en-US" dirty="0"/>
            <a:t>Many people minimize personal losses as: “I know others have lost more”</a:t>
          </a:r>
        </a:p>
      </dgm:t>
    </dgm:pt>
    <dgm:pt modelId="{4CAD8F5B-F4C3-4807-B61E-061F9AE1EC92}" type="parTrans" cxnId="{1B789C90-DD3C-4030-A164-5DA8F3774AE6}">
      <dgm:prSet/>
      <dgm:spPr/>
      <dgm:t>
        <a:bodyPr/>
        <a:lstStyle/>
        <a:p>
          <a:endParaRPr lang="en-US"/>
        </a:p>
      </dgm:t>
    </dgm:pt>
    <dgm:pt modelId="{D9368579-CD08-4E86-9C80-E9BBC0DC370E}" type="sibTrans" cxnId="{1B789C90-DD3C-4030-A164-5DA8F3774AE6}">
      <dgm:prSet/>
      <dgm:spPr/>
      <dgm:t>
        <a:bodyPr/>
        <a:lstStyle/>
        <a:p>
          <a:endParaRPr lang="en-US"/>
        </a:p>
      </dgm:t>
    </dgm:pt>
    <dgm:pt modelId="{A04484A6-95B3-48D4-B93F-7E4B102608C9}">
      <dgm:prSet/>
      <dgm:spPr/>
      <dgm:t>
        <a:bodyPr/>
        <a:lstStyle/>
        <a:p>
          <a:r>
            <a:rPr lang="en-US" dirty="0"/>
            <a:t>No judgement around the grief process</a:t>
          </a:r>
        </a:p>
      </dgm:t>
    </dgm:pt>
    <dgm:pt modelId="{4D372E6B-AF84-463C-9865-64EAAEA2532B}" type="parTrans" cxnId="{291B3725-0B10-49A7-92C2-010D100FDB9D}">
      <dgm:prSet/>
      <dgm:spPr/>
      <dgm:t>
        <a:bodyPr/>
        <a:lstStyle/>
        <a:p>
          <a:endParaRPr lang="en-US"/>
        </a:p>
      </dgm:t>
    </dgm:pt>
    <dgm:pt modelId="{FD7090D9-4FD8-4397-8777-5D5985052362}" type="sibTrans" cxnId="{291B3725-0B10-49A7-92C2-010D100FDB9D}">
      <dgm:prSet/>
      <dgm:spPr/>
      <dgm:t>
        <a:bodyPr/>
        <a:lstStyle/>
        <a:p>
          <a:endParaRPr lang="en-US"/>
        </a:p>
      </dgm:t>
    </dgm:pt>
    <dgm:pt modelId="{ED763068-E0D2-7348-8C06-D4BF64B38046}" type="pres">
      <dgm:prSet presAssocID="{EBF1037C-E95F-420E-9B08-B306119EAFEB}" presName="linear" presStyleCnt="0">
        <dgm:presLayoutVars>
          <dgm:animLvl val="lvl"/>
          <dgm:resizeHandles val="exact"/>
        </dgm:presLayoutVars>
      </dgm:prSet>
      <dgm:spPr/>
    </dgm:pt>
    <dgm:pt modelId="{F9B8D33C-54FA-D445-8BF2-E658C5A082C0}" type="pres">
      <dgm:prSet presAssocID="{907E75D6-853D-4F7F-8515-FF448E4A2C3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41AF94F-F429-2146-8276-E5B2BEE7817A}" type="pres">
      <dgm:prSet presAssocID="{5E494929-0CCE-4271-84C2-F682F9B04DE3}" presName="spacer" presStyleCnt="0"/>
      <dgm:spPr/>
    </dgm:pt>
    <dgm:pt modelId="{AACC401B-4021-AA46-B42D-B0647DC72180}" type="pres">
      <dgm:prSet presAssocID="{E8D7A282-DC09-4432-B796-BF55CB2D46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3CE9D0-5EEE-E544-8334-EDA69B0BEB26}" type="pres">
      <dgm:prSet presAssocID="{D9368579-CD08-4E86-9C80-E9BBC0DC370E}" presName="spacer" presStyleCnt="0"/>
      <dgm:spPr/>
    </dgm:pt>
    <dgm:pt modelId="{77A9FDC6-3D64-2945-93B5-110FDC7C7CA3}" type="pres">
      <dgm:prSet presAssocID="{A04484A6-95B3-48D4-B93F-7E4B102608C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7277E01-6FEA-9542-8970-50CB60BC8505}" type="presOf" srcId="{A04484A6-95B3-48D4-B93F-7E4B102608C9}" destId="{77A9FDC6-3D64-2945-93B5-110FDC7C7CA3}" srcOrd="0" destOrd="0" presId="urn:microsoft.com/office/officeart/2005/8/layout/vList2"/>
    <dgm:cxn modelId="{291B3725-0B10-49A7-92C2-010D100FDB9D}" srcId="{EBF1037C-E95F-420E-9B08-B306119EAFEB}" destId="{A04484A6-95B3-48D4-B93F-7E4B102608C9}" srcOrd="2" destOrd="0" parTransId="{4D372E6B-AF84-463C-9865-64EAAEA2532B}" sibTransId="{FD7090D9-4FD8-4397-8777-5D5985052362}"/>
    <dgm:cxn modelId="{E09D533C-3377-9F4C-B568-A53CA47D7AA7}" type="presOf" srcId="{EBF1037C-E95F-420E-9B08-B306119EAFEB}" destId="{ED763068-E0D2-7348-8C06-D4BF64B38046}" srcOrd="0" destOrd="0" presId="urn:microsoft.com/office/officeart/2005/8/layout/vList2"/>
    <dgm:cxn modelId="{889F985E-C29D-4DB4-93EB-1196AB96637F}" srcId="{EBF1037C-E95F-420E-9B08-B306119EAFEB}" destId="{907E75D6-853D-4F7F-8515-FF448E4A2C33}" srcOrd="0" destOrd="0" parTransId="{93EF044D-A81C-43E1-B8A4-7C0E8CE2D5E3}" sibTransId="{5E494929-0CCE-4271-84C2-F682F9B04DE3}"/>
    <dgm:cxn modelId="{1B341F88-580C-E141-8BB4-C5206F71D1F7}" type="presOf" srcId="{E8D7A282-DC09-4432-B796-BF55CB2D4605}" destId="{AACC401B-4021-AA46-B42D-B0647DC72180}" srcOrd="0" destOrd="0" presId="urn:microsoft.com/office/officeart/2005/8/layout/vList2"/>
    <dgm:cxn modelId="{1B789C90-DD3C-4030-A164-5DA8F3774AE6}" srcId="{EBF1037C-E95F-420E-9B08-B306119EAFEB}" destId="{E8D7A282-DC09-4432-B796-BF55CB2D4605}" srcOrd="1" destOrd="0" parTransId="{4CAD8F5B-F4C3-4807-B61E-061F9AE1EC92}" sibTransId="{D9368579-CD08-4E86-9C80-E9BBC0DC370E}"/>
    <dgm:cxn modelId="{7DA8AC90-EDC6-3744-96F5-697FB0702CB1}" type="presOf" srcId="{907E75D6-853D-4F7F-8515-FF448E4A2C33}" destId="{F9B8D33C-54FA-D445-8BF2-E658C5A082C0}" srcOrd="0" destOrd="0" presId="urn:microsoft.com/office/officeart/2005/8/layout/vList2"/>
    <dgm:cxn modelId="{0202D4DD-EF1E-9546-B349-AF7FC5AAFAA4}" type="presParOf" srcId="{ED763068-E0D2-7348-8C06-D4BF64B38046}" destId="{F9B8D33C-54FA-D445-8BF2-E658C5A082C0}" srcOrd="0" destOrd="0" presId="urn:microsoft.com/office/officeart/2005/8/layout/vList2"/>
    <dgm:cxn modelId="{B30ACC17-F302-3B4D-87F3-1D9708FDF3B6}" type="presParOf" srcId="{ED763068-E0D2-7348-8C06-D4BF64B38046}" destId="{841AF94F-F429-2146-8276-E5B2BEE7817A}" srcOrd="1" destOrd="0" presId="urn:microsoft.com/office/officeart/2005/8/layout/vList2"/>
    <dgm:cxn modelId="{90CCE102-4EAD-0A45-B382-91053E6FB5B9}" type="presParOf" srcId="{ED763068-E0D2-7348-8C06-D4BF64B38046}" destId="{AACC401B-4021-AA46-B42D-B0647DC72180}" srcOrd="2" destOrd="0" presId="urn:microsoft.com/office/officeart/2005/8/layout/vList2"/>
    <dgm:cxn modelId="{E31919FA-4F88-3146-8F68-02189DB0FAFD}" type="presParOf" srcId="{ED763068-E0D2-7348-8C06-D4BF64B38046}" destId="{B03CE9D0-5EEE-E544-8334-EDA69B0BEB26}" srcOrd="3" destOrd="0" presId="urn:microsoft.com/office/officeart/2005/8/layout/vList2"/>
    <dgm:cxn modelId="{AAC58D23-B2A0-4147-ABAE-1C5B1C58F171}" type="presParOf" srcId="{ED763068-E0D2-7348-8C06-D4BF64B38046}" destId="{77A9FDC6-3D64-2945-93B5-110FDC7C7C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F5D697-BE8D-4079-8D79-61BF0307569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9D500B-A9EE-4606-8E0F-E2F3D53B77F3}">
      <dgm:prSet/>
      <dgm:spPr/>
      <dgm:t>
        <a:bodyPr/>
        <a:lstStyle/>
        <a:p>
          <a:r>
            <a:rPr lang="en-US" dirty="0"/>
            <a:t>Grief is a normal part of life: it is an organic process in response to loss</a:t>
          </a:r>
        </a:p>
      </dgm:t>
    </dgm:pt>
    <dgm:pt modelId="{9ECE56B9-864D-433A-B7AE-082F85538939}" type="parTrans" cxnId="{3A87F694-AD0D-469B-9B58-71881E79D004}">
      <dgm:prSet/>
      <dgm:spPr/>
      <dgm:t>
        <a:bodyPr/>
        <a:lstStyle/>
        <a:p>
          <a:endParaRPr lang="en-US"/>
        </a:p>
      </dgm:t>
    </dgm:pt>
    <dgm:pt modelId="{6A3D506C-5CC4-4A84-B4C7-9CD7F4BAF8F3}" type="sibTrans" cxnId="{3A87F694-AD0D-469B-9B58-71881E79D004}">
      <dgm:prSet/>
      <dgm:spPr/>
      <dgm:t>
        <a:bodyPr/>
        <a:lstStyle/>
        <a:p>
          <a:endParaRPr lang="en-US"/>
        </a:p>
      </dgm:t>
    </dgm:pt>
    <dgm:pt modelId="{14548DC4-CF77-4FC1-B367-40756223DACD}">
      <dgm:prSet/>
      <dgm:spPr/>
      <dgm:t>
        <a:bodyPr/>
        <a:lstStyle/>
        <a:p>
          <a:r>
            <a:rPr lang="en-US" dirty="0"/>
            <a:t>It is a personal experience: your own journey and response to loss</a:t>
          </a:r>
        </a:p>
      </dgm:t>
    </dgm:pt>
    <dgm:pt modelId="{BC90A896-D505-4B8A-8BCE-F1B75692B714}" type="parTrans" cxnId="{6918D09D-841F-4A87-82E7-7EE4561D35B5}">
      <dgm:prSet/>
      <dgm:spPr/>
      <dgm:t>
        <a:bodyPr/>
        <a:lstStyle/>
        <a:p>
          <a:endParaRPr lang="en-US"/>
        </a:p>
      </dgm:t>
    </dgm:pt>
    <dgm:pt modelId="{C504380E-CA20-4E9B-B42F-6CDCE05923D9}" type="sibTrans" cxnId="{6918D09D-841F-4A87-82E7-7EE4561D35B5}">
      <dgm:prSet/>
      <dgm:spPr/>
      <dgm:t>
        <a:bodyPr/>
        <a:lstStyle/>
        <a:p>
          <a:endParaRPr lang="en-US"/>
        </a:p>
      </dgm:t>
    </dgm:pt>
    <dgm:pt modelId="{D00B5DEF-D18A-45D4-A104-BFDB829A967E}">
      <dgm:prSet/>
      <dgm:spPr/>
      <dgm:t>
        <a:bodyPr/>
        <a:lstStyle/>
        <a:p>
          <a:r>
            <a:rPr lang="en-US" dirty="0"/>
            <a:t>Grief is not an illness or a disability – it needs to be supported</a:t>
          </a:r>
          <a:r>
            <a:rPr lang="en-US" b="1" dirty="0"/>
            <a:t> </a:t>
          </a:r>
          <a:r>
            <a:rPr lang="en-US" b="0" dirty="0"/>
            <a:t>–  but </a:t>
          </a:r>
          <a:r>
            <a:rPr lang="en-US" dirty="0"/>
            <a:t>not </a:t>
          </a:r>
          <a:r>
            <a:rPr lang="en-US" b="1" dirty="0"/>
            <a:t>“fixed”</a:t>
          </a:r>
        </a:p>
      </dgm:t>
    </dgm:pt>
    <dgm:pt modelId="{3DEB84B8-02AD-43B0-9A39-876BE3AC7849}" type="parTrans" cxnId="{2489D770-25B2-47A0-95FF-2E9D66E97B65}">
      <dgm:prSet/>
      <dgm:spPr/>
      <dgm:t>
        <a:bodyPr/>
        <a:lstStyle/>
        <a:p>
          <a:endParaRPr lang="en-US"/>
        </a:p>
      </dgm:t>
    </dgm:pt>
    <dgm:pt modelId="{96CDC56E-7382-45B8-A196-76C961EB353E}" type="sibTrans" cxnId="{2489D770-25B2-47A0-95FF-2E9D66E97B65}">
      <dgm:prSet/>
      <dgm:spPr/>
      <dgm:t>
        <a:bodyPr/>
        <a:lstStyle/>
        <a:p>
          <a:endParaRPr lang="en-US"/>
        </a:p>
      </dgm:t>
    </dgm:pt>
    <dgm:pt modelId="{C8E20A3F-7C4C-4ECF-8EFE-DEF3CD8B4728}">
      <dgm:prSet/>
      <dgm:spPr/>
      <dgm:t>
        <a:bodyPr/>
        <a:lstStyle/>
        <a:p>
          <a:endParaRPr lang="en-US" dirty="0"/>
        </a:p>
      </dgm:t>
    </dgm:pt>
    <dgm:pt modelId="{589988A7-BBE3-4B93-A225-951EB6B14050}" type="parTrans" cxnId="{ABBCE595-2362-4601-99B5-6633C030FEE2}">
      <dgm:prSet/>
      <dgm:spPr/>
      <dgm:t>
        <a:bodyPr/>
        <a:lstStyle/>
        <a:p>
          <a:endParaRPr lang="en-US"/>
        </a:p>
      </dgm:t>
    </dgm:pt>
    <dgm:pt modelId="{0B2C6912-0525-4720-B19D-72BC379B0442}" type="sibTrans" cxnId="{ABBCE595-2362-4601-99B5-6633C030FEE2}">
      <dgm:prSet/>
      <dgm:spPr/>
      <dgm:t>
        <a:bodyPr/>
        <a:lstStyle/>
        <a:p>
          <a:endParaRPr lang="en-US"/>
        </a:p>
      </dgm:t>
    </dgm:pt>
    <dgm:pt modelId="{5C1F32B9-9441-044B-B228-3CCE31130991}" type="pres">
      <dgm:prSet presAssocID="{C4F5D697-BE8D-4079-8D79-61BF03075690}" presName="vert0" presStyleCnt="0">
        <dgm:presLayoutVars>
          <dgm:dir/>
          <dgm:animOne val="branch"/>
          <dgm:animLvl val="lvl"/>
        </dgm:presLayoutVars>
      </dgm:prSet>
      <dgm:spPr/>
    </dgm:pt>
    <dgm:pt modelId="{A3C94F33-6EA8-8148-81E1-1F092CB6A338}" type="pres">
      <dgm:prSet presAssocID="{9E9D500B-A9EE-4606-8E0F-E2F3D53B77F3}" presName="thickLine" presStyleLbl="alignNode1" presStyleIdx="0" presStyleCnt="4"/>
      <dgm:spPr/>
    </dgm:pt>
    <dgm:pt modelId="{30379950-7A6B-504E-A00B-0D56035BEC1F}" type="pres">
      <dgm:prSet presAssocID="{9E9D500B-A9EE-4606-8E0F-E2F3D53B77F3}" presName="horz1" presStyleCnt="0"/>
      <dgm:spPr/>
    </dgm:pt>
    <dgm:pt modelId="{4B87512E-87CD-3643-83D9-F8E6C1979A4D}" type="pres">
      <dgm:prSet presAssocID="{9E9D500B-A9EE-4606-8E0F-E2F3D53B77F3}" presName="tx1" presStyleLbl="revTx" presStyleIdx="0" presStyleCnt="4"/>
      <dgm:spPr/>
    </dgm:pt>
    <dgm:pt modelId="{BCC35701-2FE2-7E42-96E1-9A8A0248236B}" type="pres">
      <dgm:prSet presAssocID="{9E9D500B-A9EE-4606-8E0F-E2F3D53B77F3}" presName="vert1" presStyleCnt="0"/>
      <dgm:spPr/>
    </dgm:pt>
    <dgm:pt modelId="{7ACE1665-0DC3-8540-9BA1-BBDB2B58C4B6}" type="pres">
      <dgm:prSet presAssocID="{14548DC4-CF77-4FC1-B367-40756223DACD}" presName="thickLine" presStyleLbl="alignNode1" presStyleIdx="1" presStyleCnt="4"/>
      <dgm:spPr/>
    </dgm:pt>
    <dgm:pt modelId="{75237A81-D489-314F-B2F1-85ECD32D6B0E}" type="pres">
      <dgm:prSet presAssocID="{14548DC4-CF77-4FC1-B367-40756223DACD}" presName="horz1" presStyleCnt="0"/>
      <dgm:spPr/>
    </dgm:pt>
    <dgm:pt modelId="{03CF6BCF-231F-0943-A6BA-D8A931B821DD}" type="pres">
      <dgm:prSet presAssocID="{14548DC4-CF77-4FC1-B367-40756223DACD}" presName="tx1" presStyleLbl="revTx" presStyleIdx="1" presStyleCnt="4"/>
      <dgm:spPr/>
    </dgm:pt>
    <dgm:pt modelId="{CB992D13-51F2-D642-9654-FB2AE62AA586}" type="pres">
      <dgm:prSet presAssocID="{14548DC4-CF77-4FC1-B367-40756223DACD}" presName="vert1" presStyleCnt="0"/>
      <dgm:spPr/>
    </dgm:pt>
    <dgm:pt modelId="{00715F09-CBC9-334B-948E-585DFE1DD112}" type="pres">
      <dgm:prSet presAssocID="{D00B5DEF-D18A-45D4-A104-BFDB829A967E}" presName="thickLine" presStyleLbl="alignNode1" presStyleIdx="2" presStyleCnt="4"/>
      <dgm:spPr/>
    </dgm:pt>
    <dgm:pt modelId="{F0AC4974-95EA-4E47-875D-0CCC2786F838}" type="pres">
      <dgm:prSet presAssocID="{D00B5DEF-D18A-45D4-A104-BFDB829A967E}" presName="horz1" presStyleCnt="0"/>
      <dgm:spPr/>
    </dgm:pt>
    <dgm:pt modelId="{5365CCD0-2487-0E42-8CE6-282F77ED324E}" type="pres">
      <dgm:prSet presAssocID="{D00B5DEF-D18A-45D4-A104-BFDB829A967E}" presName="tx1" presStyleLbl="revTx" presStyleIdx="2" presStyleCnt="4"/>
      <dgm:spPr/>
    </dgm:pt>
    <dgm:pt modelId="{6DF75E4F-056F-1B4C-8943-97E293CEBE49}" type="pres">
      <dgm:prSet presAssocID="{D00B5DEF-D18A-45D4-A104-BFDB829A967E}" presName="vert1" presStyleCnt="0"/>
      <dgm:spPr/>
    </dgm:pt>
    <dgm:pt modelId="{52B4B188-6EF6-5F45-95A2-FD82690C1E20}" type="pres">
      <dgm:prSet presAssocID="{C8E20A3F-7C4C-4ECF-8EFE-DEF3CD8B4728}" presName="thickLine" presStyleLbl="alignNode1" presStyleIdx="3" presStyleCnt="4"/>
      <dgm:spPr/>
    </dgm:pt>
    <dgm:pt modelId="{8D6B8E16-B12A-054E-A775-1692787E7962}" type="pres">
      <dgm:prSet presAssocID="{C8E20A3F-7C4C-4ECF-8EFE-DEF3CD8B4728}" presName="horz1" presStyleCnt="0"/>
      <dgm:spPr/>
    </dgm:pt>
    <dgm:pt modelId="{75417DE0-C64B-5444-9D0C-0C9146B95750}" type="pres">
      <dgm:prSet presAssocID="{C8E20A3F-7C4C-4ECF-8EFE-DEF3CD8B4728}" presName="tx1" presStyleLbl="revTx" presStyleIdx="3" presStyleCnt="4"/>
      <dgm:spPr/>
    </dgm:pt>
    <dgm:pt modelId="{4C7AFA8D-55E0-A546-81B4-DED08829A83D}" type="pres">
      <dgm:prSet presAssocID="{C8E20A3F-7C4C-4ECF-8EFE-DEF3CD8B4728}" presName="vert1" presStyleCnt="0"/>
      <dgm:spPr/>
    </dgm:pt>
  </dgm:ptLst>
  <dgm:cxnLst>
    <dgm:cxn modelId="{2489D770-25B2-47A0-95FF-2E9D66E97B65}" srcId="{C4F5D697-BE8D-4079-8D79-61BF03075690}" destId="{D00B5DEF-D18A-45D4-A104-BFDB829A967E}" srcOrd="2" destOrd="0" parTransId="{3DEB84B8-02AD-43B0-9A39-876BE3AC7849}" sibTransId="{96CDC56E-7382-45B8-A196-76C961EB353E}"/>
    <dgm:cxn modelId="{D745BF52-24C8-7945-AF68-6FAC25CE5D58}" type="presOf" srcId="{C4F5D697-BE8D-4079-8D79-61BF03075690}" destId="{5C1F32B9-9441-044B-B228-3CCE31130991}" srcOrd="0" destOrd="0" presId="urn:microsoft.com/office/officeart/2008/layout/LinedList"/>
    <dgm:cxn modelId="{3A87F694-AD0D-469B-9B58-71881E79D004}" srcId="{C4F5D697-BE8D-4079-8D79-61BF03075690}" destId="{9E9D500B-A9EE-4606-8E0F-E2F3D53B77F3}" srcOrd="0" destOrd="0" parTransId="{9ECE56B9-864D-433A-B7AE-082F85538939}" sibTransId="{6A3D506C-5CC4-4A84-B4C7-9CD7F4BAF8F3}"/>
    <dgm:cxn modelId="{ABBCE595-2362-4601-99B5-6633C030FEE2}" srcId="{C4F5D697-BE8D-4079-8D79-61BF03075690}" destId="{C8E20A3F-7C4C-4ECF-8EFE-DEF3CD8B4728}" srcOrd="3" destOrd="0" parTransId="{589988A7-BBE3-4B93-A225-951EB6B14050}" sibTransId="{0B2C6912-0525-4720-B19D-72BC379B0442}"/>
    <dgm:cxn modelId="{6918D09D-841F-4A87-82E7-7EE4561D35B5}" srcId="{C4F5D697-BE8D-4079-8D79-61BF03075690}" destId="{14548DC4-CF77-4FC1-B367-40756223DACD}" srcOrd="1" destOrd="0" parTransId="{BC90A896-D505-4B8A-8BCE-F1B75692B714}" sibTransId="{C504380E-CA20-4E9B-B42F-6CDCE05923D9}"/>
    <dgm:cxn modelId="{11D793A2-BC53-8C44-9CFC-38F4FABA116C}" type="presOf" srcId="{9E9D500B-A9EE-4606-8E0F-E2F3D53B77F3}" destId="{4B87512E-87CD-3643-83D9-F8E6C1979A4D}" srcOrd="0" destOrd="0" presId="urn:microsoft.com/office/officeart/2008/layout/LinedList"/>
    <dgm:cxn modelId="{10CF9EDE-538F-DF45-BBF4-B94417C1A57F}" type="presOf" srcId="{D00B5DEF-D18A-45D4-A104-BFDB829A967E}" destId="{5365CCD0-2487-0E42-8CE6-282F77ED324E}" srcOrd="0" destOrd="0" presId="urn:microsoft.com/office/officeart/2008/layout/LinedList"/>
    <dgm:cxn modelId="{E623B0E7-6AD4-524F-835A-BA659F3DECA8}" type="presOf" srcId="{14548DC4-CF77-4FC1-B367-40756223DACD}" destId="{03CF6BCF-231F-0943-A6BA-D8A931B821DD}" srcOrd="0" destOrd="0" presId="urn:microsoft.com/office/officeart/2008/layout/LinedList"/>
    <dgm:cxn modelId="{A6E4C1E7-C3EA-2146-B643-9A9133F451DA}" type="presOf" srcId="{C8E20A3F-7C4C-4ECF-8EFE-DEF3CD8B4728}" destId="{75417DE0-C64B-5444-9D0C-0C9146B95750}" srcOrd="0" destOrd="0" presId="urn:microsoft.com/office/officeart/2008/layout/LinedList"/>
    <dgm:cxn modelId="{3BFC7E49-6FD6-E746-99B4-3FECAD9B3415}" type="presParOf" srcId="{5C1F32B9-9441-044B-B228-3CCE31130991}" destId="{A3C94F33-6EA8-8148-81E1-1F092CB6A338}" srcOrd="0" destOrd="0" presId="urn:microsoft.com/office/officeart/2008/layout/LinedList"/>
    <dgm:cxn modelId="{A88E42B1-412D-EB42-A990-683ACF7CC64F}" type="presParOf" srcId="{5C1F32B9-9441-044B-B228-3CCE31130991}" destId="{30379950-7A6B-504E-A00B-0D56035BEC1F}" srcOrd="1" destOrd="0" presId="urn:microsoft.com/office/officeart/2008/layout/LinedList"/>
    <dgm:cxn modelId="{0C5B2BBC-157D-234E-81B2-56EC4A461F13}" type="presParOf" srcId="{30379950-7A6B-504E-A00B-0D56035BEC1F}" destId="{4B87512E-87CD-3643-83D9-F8E6C1979A4D}" srcOrd="0" destOrd="0" presId="urn:microsoft.com/office/officeart/2008/layout/LinedList"/>
    <dgm:cxn modelId="{15B60B97-7AB5-954D-BBCB-C558387B368D}" type="presParOf" srcId="{30379950-7A6B-504E-A00B-0D56035BEC1F}" destId="{BCC35701-2FE2-7E42-96E1-9A8A0248236B}" srcOrd="1" destOrd="0" presId="urn:microsoft.com/office/officeart/2008/layout/LinedList"/>
    <dgm:cxn modelId="{A910A192-FBA1-6245-8A09-BC26F4F49CA8}" type="presParOf" srcId="{5C1F32B9-9441-044B-B228-3CCE31130991}" destId="{7ACE1665-0DC3-8540-9BA1-BBDB2B58C4B6}" srcOrd="2" destOrd="0" presId="urn:microsoft.com/office/officeart/2008/layout/LinedList"/>
    <dgm:cxn modelId="{6B882E5F-A24E-DA45-801E-57935A120776}" type="presParOf" srcId="{5C1F32B9-9441-044B-B228-3CCE31130991}" destId="{75237A81-D489-314F-B2F1-85ECD32D6B0E}" srcOrd="3" destOrd="0" presId="urn:microsoft.com/office/officeart/2008/layout/LinedList"/>
    <dgm:cxn modelId="{2B44F08C-5801-7041-8CAD-B704BE10CACF}" type="presParOf" srcId="{75237A81-D489-314F-B2F1-85ECD32D6B0E}" destId="{03CF6BCF-231F-0943-A6BA-D8A931B821DD}" srcOrd="0" destOrd="0" presId="urn:microsoft.com/office/officeart/2008/layout/LinedList"/>
    <dgm:cxn modelId="{BAA64603-617E-1C4D-BC35-33C8C24049CE}" type="presParOf" srcId="{75237A81-D489-314F-B2F1-85ECD32D6B0E}" destId="{CB992D13-51F2-D642-9654-FB2AE62AA586}" srcOrd="1" destOrd="0" presId="urn:microsoft.com/office/officeart/2008/layout/LinedList"/>
    <dgm:cxn modelId="{32BEAD88-1A4C-B842-B6E9-0CAB3A7588E1}" type="presParOf" srcId="{5C1F32B9-9441-044B-B228-3CCE31130991}" destId="{00715F09-CBC9-334B-948E-585DFE1DD112}" srcOrd="4" destOrd="0" presId="urn:microsoft.com/office/officeart/2008/layout/LinedList"/>
    <dgm:cxn modelId="{94DDC2E5-D704-C540-896D-EC9560AE6589}" type="presParOf" srcId="{5C1F32B9-9441-044B-B228-3CCE31130991}" destId="{F0AC4974-95EA-4E47-875D-0CCC2786F838}" srcOrd="5" destOrd="0" presId="urn:microsoft.com/office/officeart/2008/layout/LinedList"/>
    <dgm:cxn modelId="{576B83D0-BF48-B54C-81A3-03AB44093B7B}" type="presParOf" srcId="{F0AC4974-95EA-4E47-875D-0CCC2786F838}" destId="{5365CCD0-2487-0E42-8CE6-282F77ED324E}" srcOrd="0" destOrd="0" presId="urn:microsoft.com/office/officeart/2008/layout/LinedList"/>
    <dgm:cxn modelId="{CFB54401-52C1-CB49-8D0F-007B186E755F}" type="presParOf" srcId="{F0AC4974-95EA-4E47-875D-0CCC2786F838}" destId="{6DF75E4F-056F-1B4C-8943-97E293CEBE49}" srcOrd="1" destOrd="0" presId="urn:microsoft.com/office/officeart/2008/layout/LinedList"/>
    <dgm:cxn modelId="{72F363FF-9271-9942-BF78-0BACE8F58B9F}" type="presParOf" srcId="{5C1F32B9-9441-044B-B228-3CCE31130991}" destId="{52B4B188-6EF6-5F45-95A2-FD82690C1E20}" srcOrd="6" destOrd="0" presId="urn:microsoft.com/office/officeart/2008/layout/LinedList"/>
    <dgm:cxn modelId="{7AF6B7A2-8F2D-834C-805E-A2AD8FD265C3}" type="presParOf" srcId="{5C1F32B9-9441-044B-B228-3CCE31130991}" destId="{8D6B8E16-B12A-054E-A775-1692787E7962}" srcOrd="7" destOrd="0" presId="urn:microsoft.com/office/officeart/2008/layout/LinedList"/>
    <dgm:cxn modelId="{D52B86C8-8D48-5B48-92FB-05FAC1247B1D}" type="presParOf" srcId="{8D6B8E16-B12A-054E-A775-1692787E7962}" destId="{75417DE0-C64B-5444-9D0C-0C9146B95750}" srcOrd="0" destOrd="0" presId="urn:microsoft.com/office/officeart/2008/layout/LinedList"/>
    <dgm:cxn modelId="{2E151647-8EC0-E143-A91F-5026968BB2F6}" type="presParOf" srcId="{8D6B8E16-B12A-054E-A775-1692787E7962}" destId="{4C7AFA8D-55E0-A546-81B4-DED08829A8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6EBBDD-B4C4-425A-8B21-4907A0466AA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AF1589-6826-45B6-A5C5-E5B2C0114191}">
      <dgm:prSet/>
      <dgm:spPr/>
      <dgm:t>
        <a:bodyPr/>
        <a:lstStyle/>
        <a:p>
          <a:r>
            <a:rPr lang="en-US"/>
            <a:t>Denial</a:t>
          </a:r>
        </a:p>
      </dgm:t>
    </dgm:pt>
    <dgm:pt modelId="{D907FD48-9947-4066-8B0E-E4F0FC67D6A7}" type="parTrans" cxnId="{BA9D21E2-909D-4AC8-854E-8F0C44BDE084}">
      <dgm:prSet/>
      <dgm:spPr/>
      <dgm:t>
        <a:bodyPr/>
        <a:lstStyle/>
        <a:p>
          <a:endParaRPr lang="en-US"/>
        </a:p>
      </dgm:t>
    </dgm:pt>
    <dgm:pt modelId="{99D18062-5F6F-454A-8484-592FADE1DA2C}" type="sibTrans" cxnId="{BA9D21E2-909D-4AC8-854E-8F0C44BDE084}">
      <dgm:prSet/>
      <dgm:spPr/>
      <dgm:t>
        <a:bodyPr/>
        <a:lstStyle/>
        <a:p>
          <a:endParaRPr lang="en-US"/>
        </a:p>
      </dgm:t>
    </dgm:pt>
    <dgm:pt modelId="{C14EFC43-D6C0-4E2A-878C-46ABB8F4B154}">
      <dgm:prSet/>
      <dgm:spPr/>
      <dgm:t>
        <a:bodyPr/>
        <a:lstStyle/>
        <a:p>
          <a:r>
            <a:rPr lang="en-US"/>
            <a:t>Anger</a:t>
          </a:r>
        </a:p>
      </dgm:t>
    </dgm:pt>
    <dgm:pt modelId="{BA08B148-9486-4B06-884C-52E7BD1AE69D}" type="parTrans" cxnId="{4487967D-F186-4A3D-A6CE-1C3CF8729547}">
      <dgm:prSet/>
      <dgm:spPr/>
      <dgm:t>
        <a:bodyPr/>
        <a:lstStyle/>
        <a:p>
          <a:endParaRPr lang="en-US"/>
        </a:p>
      </dgm:t>
    </dgm:pt>
    <dgm:pt modelId="{3A1BA061-37A0-487F-8B0E-C8592696D489}" type="sibTrans" cxnId="{4487967D-F186-4A3D-A6CE-1C3CF8729547}">
      <dgm:prSet/>
      <dgm:spPr/>
      <dgm:t>
        <a:bodyPr/>
        <a:lstStyle/>
        <a:p>
          <a:endParaRPr lang="en-US"/>
        </a:p>
      </dgm:t>
    </dgm:pt>
    <dgm:pt modelId="{71463BB6-680D-44F6-B037-0D9E114F27A9}">
      <dgm:prSet/>
      <dgm:spPr/>
      <dgm:t>
        <a:bodyPr/>
        <a:lstStyle/>
        <a:p>
          <a:r>
            <a:rPr lang="en-US"/>
            <a:t>Bargaining</a:t>
          </a:r>
        </a:p>
      </dgm:t>
    </dgm:pt>
    <dgm:pt modelId="{6540463D-F4A4-4CCB-8AAB-7F96EFE147C8}" type="parTrans" cxnId="{391F7E5C-C7DB-48E6-9F88-492B82279DF2}">
      <dgm:prSet/>
      <dgm:spPr/>
      <dgm:t>
        <a:bodyPr/>
        <a:lstStyle/>
        <a:p>
          <a:endParaRPr lang="en-US"/>
        </a:p>
      </dgm:t>
    </dgm:pt>
    <dgm:pt modelId="{BD5F2B65-FA16-4E28-9142-33D372D4DECD}" type="sibTrans" cxnId="{391F7E5C-C7DB-48E6-9F88-492B82279DF2}">
      <dgm:prSet/>
      <dgm:spPr/>
      <dgm:t>
        <a:bodyPr/>
        <a:lstStyle/>
        <a:p>
          <a:endParaRPr lang="en-US"/>
        </a:p>
      </dgm:t>
    </dgm:pt>
    <dgm:pt modelId="{7A030D64-AD7B-478C-9469-EDE0A1E82C68}">
      <dgm:prSet/>
      <dgm:spPr/>
      <dgm:t>
        <a:bodyPr/>
        <a:lstStyle/>
        <a:p>
          <a:r>
            <a:rPr lang="en-US"/>
            <a:t>Depression/Despair</a:t>
          </a:r>
        </a:p>
      </dgm:t>
    </dgm:pt>
    <dgm:pt modelId="{244AB330-D5B7-47BD-BE69-D60A4D277724}" type="parTrans" cxnId="{18BFF336-1E6B-4C45-8B45-D462D92D6B35}">
      <dgm:prSet/>
      <dgm:spPr/>
      <dgm:t>
        <a:bodyPr/>
        <a:lstStyle/>
        <a:p>
          <a:endParaRPr lang="en-US"/>
        </a:p>
      </dgm:t>
    </dgm:pt>
    <dgm:pt modelId="{94FA4788-8938-4D4F-B544-D33BD535E4A0}" type="sibTrans" cxnId="{18BFF336-1E6B-4C45-8B45-D462D92D6B35}">
      <dgm:prSet/>
      <dgm:spPr/>
      <dgm:t>
        <a:bodyPr/>
        <a:lstStyle/>
        <a:p>
          <a:endParaRPr lang="en-US"/>
        </a:p>
      </dgm:t>
    </dgm:pt>
    <dgm:pt modelId="{A2C2914E-BBF8-41D2-9C73-DD02B0FF222F}">
      <dgm:prSet/>
      <dgm:spPr/>
      <dgm:t>
        <a:bodyPr/>
        <a:lstStyle/>
        <a:p>
          <a:r>
            <a:rPr lang="en-US"/>
            <a:t>Acceptance</a:t>
          </a:r>
        </a:p>
      </dgm:t>
    </dgm:pt>
    <dgm:pt modelId="{8C92B1D4-829C-4CA2-AB3E-E5AD4D3B6225}" type="parTrans" cxnId="{9769C118-5E1B-401D-B690-60A0968B90AB}">
      <dgm:prSet/>
      <dgm:spPr/>
      <dgm:t>
        <a:bodyPr/>
        <a:lstStyle/>
        <a:p>
          <a:endParaRPr lang="en-US"/>
        </a:p>
      </dgm:t>
    </dgm:pt>
    <dgm:pt modelId="{EE87BC2D-1482-4741-A6C7-2F8C6960BD2C}" type="sibTrans" cxnId="{9769C118-5E1B-401D-B690-60A0968B90AB}">
      <dgm:prSet/>
      <dgm:spPr/>
      <dgm:t>
        <a:bodyPr/>
        <a:lstStyle/>
        <a:p>
          <a:endParaRPr lang="en-US"/>
        </a:p>
      </dgm:t>
    </dgm:pt>
    <dgm:pt modelId="{55AD628C-532A-5843-8935-F45BC9BE2F85}" type="pres">
      <dgm:prSet presAssocID="{A26EBBDD-B4C4-425A-8B21-4907A0466AAE}" presName="diagram" presStyleCnt="0">
        <dgm:presLayoutVars>
          <dgm:dir/>
          <dgm:resizeHandles val="exact"/>
        </dgm:presLayoutVars>
      </dgm:prSet>
      <dgm:spPr/>
    </dgm:pt>
    <dgm:pt modelId="{CDCF9E42-6EAD-2341-A81F-2A72A9997AEA}" type="pres">
      <dgm:prSet presAssocID="{24AF1589-6826-45B6-A5C5-E5B2C0114191}" presName="node" presStyleLbl="node1" presStyleIdx="0" presStyleCnt="5">
        <dgm:presLayoutVars>
          <dgm:bulletEnabled val="1"/>
        </dgm:presLayoutVars>
      </dgm:prSet>
      <dgm:spPr/>
    </dgm:pt>
    <dgm:pt modelId="{BDBC647B-1210-A547-AB04-B6079AC148A7}" type="pres">
      <dgm:prSet presAssocID="{99D18062-5F6F-454A-8484-592FADE1DA2C}" presName="sibTrans" presStyleCnt="0"/>
      <dgm:spPr/>
    </dgm:pt>
    <dgm:pt modelId="{A09D24AF-A759-0043-8327-3EECFB83463A}" type="pres">
      <dgm:prSet presAssocID="{C14EFC43-D6C0-4E2A-878C-46ABB8F4B154}" presName="node" presStyleLbl="node1" presStyleIdx="1" presStyleCnt="5">
        <dgm:presLayoutVars>
          <dgm:bulletEnabled val="1"/>
        </dgm:presLayoutVars>
      </dgm:prSet>
      <dgm:spPr/>
    </dgm:pt>
    <dgm:pt modelId="{0F414320-F908-B649-9FB8-E85DCDA15BF6}" type="pres">
      <dgm:prSet presAssocID="{3A1BA061-37A0-487F-8B0E-C8592696D489}" presName="sibTrans" presStyleCnt="0"/>
      <dgm:spPr/>
    </dgm:pt>
    <dgm:pt modelId="{A4C17024-D9C9-6C47-8F3A-34026003542D}" type="pres">
      <dgm:prSet presAssocID="{71463BB6-680D-44F6-B037-0D9E114F27A9}" presName="node" presStyleLbl="node1" presStyleIdx="2" presStyleCnt="5">
        <dgm:presLayoutVars>
          <dgm:bulletEnabled val="1"/>
        </dgm:presLayoutVars>
      </dgm:prSet>
      <dgm:spPr/>
    </dgm:pt>
    <dgm:pt modelId="{FEC4EAE8-4D22-3A46-9AA4-633835EC1C8F}" type="pres">
      <dgm:prSet presAssocID="{BD5F2B65-FA16-4E28-9142-33D372D4DECD}" presName="sibTrans" presStyleCnt="0"/>
      <dgm:spPr/>
    </dgm:pt>
    <dgm:pt modelId="{BB465BE4-156E-004A-B619-FCFAAFE33AA5}" type="pres">
      <dgm:prSet presAssocID="{7A030D64-AD7B-478C-9469-EDE0A1E82C68}" presName="node" presStyleLbl="node1" presStyleIdx="3" presStyleCnt="5">
        <dgm:presLayoutVars>
          <dgm:bulletEnabled val="1"/>
        </dgm:presLayoutVars>
      </dgm:prSet>
      <dgm:spPr/>
    </dgm:pt>
    <dgm:pt modelId="{F29D6E5B-F25C-E740-857D-CC5522A010EB}" type="pres">
      <dgm:prSet presAssocID="{94FA4788-8938-4D4F-B544-D33BD535E4A0}" presName="sibTrans" presStyleCnt="0"/>
      <dgm:spPr/>
    </dgm:pt>
    <dgm:pt modelId="{6CB51666-83E1-5843-A0CC-5EDDB00B8DB7}" type="pres">
      <dgm:prSet presAssocID="{A2C2914E-BBF8-41D2-9C73-DD02B0FF222F}" presName="node" presStyleLbl="node1" presStyleIdx="4" presStyleCnt="5">
        <dgm:presLayoutVars>
          <dgm:bulletEnabled val="1"/>
        </dgm:presLayoutVars>
      </dgm:prSet>
      <dgm:spPr/>
    </dgm:pt>
  </dgm:ptLst>
  <dgm:cxnLst>
    <dgm:cxn modelId="{535ADD08-ABC3-D44C-8061-423D1A0D85D6}" type="presOf" srcId="{71463BB6-680D-44F6-B037-0D9E114F27A9}" destId="{A4C17024-D9C9-6C47-8F3A-34026003542D}" srcOrd="0" destOrd="0" presId="urn:microsoft.com/office/officeart/2005/8/layout/default"/>
    <dgm:cxn modelId="{9769C118-5E1B-401D-B690-60A0968B90AB}" srcId="{A26EBBDD-B4C4-425A-8B21-4907A0466AAE}" destId="{A2C2914E-BBF8-41D2-9C73-DD02B0FF222F}" srcOrd="4" destOrd="0" parTransId="{8C92B1D4-829C-4CA2-AB3E-E5AD4D3B6225}" sibTransId="{EE87BC2D-1482-4741-A6C7-2F8C6960BD2C}"/>
    <dgm:cxn modelId="{18BFF336-1E6B-4C45-8B45-D462D92D6B35}" srcId="{A26EBBDD-B4C4-425A-8B21-4907A0466AAE}" destId="{7A030D64-AD7B-478C-9469-EDE0A1E82C68}" srcOrd="3" destOrd="0" parTransId="{244AB330-D5B7-47BD-BE69-D60A4D277724}" sibTransId="{94FA4788-8938-4D4F-B544-D33BD535E4A0}"/>
    <dgm:cxn modelId="{391F7E5C-C7DB-48E6-9F88-492B82279DF2}" srcId="{A26EBBDD-B4C4-425A-8B21-4907A0466AAE}" destId="{71463BB6-680D-44F6-B037-0D9E114F27A9}" srcOrd="2" destOrd="0" parTransId="{6540463D-F4A4-4CCB-8AAB-7F96EFE147C8}" sibTransId="{BD5F2B65-FA16-4E28-9142-33D372D4DECD}"/>
    <dgm:cxn modelId="{C7770B44-B4CE-4346-8EE9-2493CB7D2E13}" type="presOf" srcId="{C14EFC43-D6C0-4E2A-878C-46ABB8F4B154}" destId="{A09D24AF-A759-0043-8327-3EECFB83463A}" srcOrd="0" destOrd="0" presId="urn:microsoft.com/office/officeart/2005/8/layout/default"/>
    <dgm:cxn modelId="{8D550D69-B475-3F40-BD17-F4AC46287259}" type="presOf" srcId="{7A030D64-AD7B-478C-9469-EDE0A1E82C68}" destId="{BB465BE4-156E-004A-B619-FCFAAFE33AA5}" srcOrd="0" destOrd="0" presId="urn:microsoft.com/office/officeart/2005/8/layout/default"/>
    <dgm:cxn modelId="{4487967D-F186-4A3D-A6CE-1C3CF8729547}" srcId="{A26EBBDD-B4C4-425A-8B21-4907A0466AAE}" destId="{C14EFC43-D6C0-4E2A-878C-46ABB8F4B154}" srcOrd="1" destOrd="0" parTransId="{BA08B148-9486-4B06-884C-52E7BD1AE69D}" sibTransId="{3A1BA061-37A0-487F-8B0E-C8592696D489}"/>
    <dgm:cxn modelId="{8E00F292-8970-7347-B405-BC38C5FDDCE6}" type="presOf" srcId="{A2C2914E-BBF8-41D2-9C73-DD02B0FF222F}" destId="{6CB51666-83E1-5843-A0CC-5EDDB00B8DB7}" srcOrd="0" destOrd="0" presId="urn:microsoft.com/office/officeart/2005/8/layout/default"/>
    <dgm:cxn modelId="{DFF8BEAC-2DD2-B244-872F-19E46D0DD3DB}" type="presOf" srcId="{A26EBBDD-B4C4-425A-8B21-4907A0466AAE}" destId="{55AD628C-532A-5843-8935-F45BC9BE2F85}" srcOrd="0" destOrd="0" presId="urn:microsoft.com/office/officeart/2005/8/layout/default"/>
    <dgm:cxn modelId="{BA9D21E2-909D-4AC8-854E-8F0C44BDE084}" srcId="{A26EBBDD-B4C4-425A-8B21-4907A0466AAE}" destId="{24AF1589-6826-45B6-A5C5-E5B2C0114191}" srcOrd="0" destOrd="0" parTransId="{D907FD48-9947-4066-8B0E-E4F0FC67D6A7}" sibTransId="{99D18062-5F6F-454A-8484-592FADE1DA2C}"/>
    <dgm:cxn modelId="{DBE72CE5-5204-5C4C-B1BE-E37F7EF63C54}" type="presOf" srcId="{24AF1589-6826-45B6-A5C5-E5B2C0114191}" destId="{CDCF9E42-6EAD-2341-A81F-2A72A9997AEA}" srcOrd="0" destOrd="0" presId="urn:microsoft.com/office/officeart/2005/8/layout/default"/>
    <dgm:cxn modelId="{692E649C-7B1C-8F4A-B482-609A420CED3B}" type="presParOf" srcId="{55AD628C-532A-5843-8935-F45BC9BE2F85}" destId="{CDCF9E42-6EAD-2341-A81F-2A72A9997AEA}" srcOrd="0" destOrd="0" presId="urn:microsoft.com/office/officeart/2005/8/layout/default"/>
    <dgm:cxn modelId="{4F2DE179-E155-A04E-BFBB-1C963A6952A0}" type="presParOf" srcId="{55AD628C-532A-5843-8935-F45BC9BE2F85}" destId="{BDBC647B-1210-A547-AB04-B6079AC148A7}" srcOrd="1" destOrd="0" presId="urn:microsoft.com/office/officeart/2005/8/layout/default"/>
    <dgm:cxn modelId="{04FFDDCF-B52F-E74A-80BF-E94FBF2A3949}" type="presParOf" srcId="{55AD628C-532A-5843-8935-F45BC9BE2F85}" destId="{A09D24AF-A759-0043-8327-3EECFB83463A}" srcOrd="2" destOrd="0" presId="urn:microsoft.com/office/officeart/2005/8/layout/default"/>
    <dgm:cxn modelId="{852A18F7-4601-9A44-8AA3-629BE7DA6B6F}" type="presParOf" srcId="{55AD628C-532A-5843-8935-F45BC9BE2F85}" destId="{0F414320-F908-B649-9FB8-E85DCDA15BF6}" srcOrd="3" destOrd="0" presId="urn:microsoft.com/office/officeart/2005/8/layout/default"/>
    <dgm:cxn modelId="{35B238D2-4E0D-4147-AD61-69609AEC16A5}" type="presParOf" srcId="{55AD628C-532A-5843-8935-F45BC9BE2F85}" destId="{A4C17024-D9C9-6C47-8F3A-34026003542D}" srcOrd="4" destOrd="0" presId="urn:microsoft.com/office/officeart/2005/8/layout/default"/>
    <dgm:cxn modelId="{59B52EEB-6C0A-9441-B9A6-F670EE8D8AC8}" type="presParOf" srcId="{55AD628C-532A-5843-8935-F45BC9BE2F85}" destId="{FEC4EAE8-4D22-3A46-9AA4-633835EC1C8F}" srcOrd="5" destOrd="0" presId="urn:microsoft.com/office/officeart/2005/8/layout/default"/>
    <dgm:cxn modelId="{286F9FFA-1484-004E-A077-BD56D3D2BAF1}" type="presParOf" srcId="{55AD628C-532A-5843-8935-F45BC9BE2F85}" destId="{BB465BE4-156E-004A-B619-FCFAAFE33AA5}" srcOrd="6" destOrd="0" presId="urn:microsoft.com/office/officeart/2005/8/layout/default"/>
    <dgm:cxn modelId="{86B0DA6E-FB8F-B340-89C0-ADB461ECB38B}" type="presParOf" srcId="{55AD628C-532A-5843-8935-F45BC9BE2F85}" destId="{F29D6E5B-F25C-E740-857D-CC5522A010EB}" srcOrd="7" destOrd="0" presId="urn:microsoft.com/office/officeart/2005/8/layout/default"/>
    <dgm:cxn modelId="{0CE3179F-EDDD-584C-93A0-CBA36A421586}" type="presParOf" srcId="{55AD628C-532A-5843-8935-F45BC9BE2F85}" destId="{6CB51666-83E1-5843-A0CC-5EDDB00B8DB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5F957F-4A4B-4EA7-BAC0-569CB62905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56FF5F-FAFF-4D7E-BCB1-7E72D46F5BC6}">
      <dgm:prSet/>
      <dgm:spPr/>
      <dgm:t>
        <a:bodyPr/>
        <a:lstStyle/>
        <a:p>
          <a:r>
            <a:rPr lang="en-US"/>
            <a:t>An experience of “collective grief” – everyone is losing something</a:t>
          </a:r>
        </a:p>
      </dgm:t>
    </dgm:pt>
    <dgm:pt modelId="{E5284F28-7A31-496B-A216-E39C7674335D}" type="parTrans" cxnId="{E227E502-DCBF-43CF-A016-1C36457B888B}">
      <dgm:prSet/>
      <dgm:spPr/>
      <dgm:t>
        <a:bodyPr/>
        <a:lstStyle/>
        <a:p>
          <a:endParaRPr lang="en-US"/>
        </a:p>
      </dgm:t>
    </dgm:pt>
    <dgm:pt modelId="{44027070-DE9B-4D1D-B125-FEAD962309EB}" type="sibTrans" cxnId="{E227E502-DCBF-43CF-A016-1C36457B888B}">
      <dgm:prSet/>
      <dgm:spPr/>
      <dgm:t>
        <a:bodyPr/>
        <a:lstStyle/>
        <a:p>
          <a:endParaRPr lang="en-US"/>
        </a:p>
      </dgm:t>
    </dgm:pt>
    <dgm:pt modelId="{02A1FD82-2AE6-46A1-88A2-DC2D43B1A165}">
      <dgm:prSet/>
      <dgm:spPr/>
      <dgm:t>
        <a:bodyPr/>
        <a:lstStyle/>
        <a:p>
          <a:r>
            <a:rPr lang="en-US"/>
            <a:t>Loss of loved ones is complicated by inability to be near them during their illness and the absence of typical rituals of mourning</a:t>
          </a:r>
        </a:p>
      </dgm:t>
    </dgm:pt>
    <dgm:pt modelId="{EDA41372-9BA3-4DF3-8207-36AEF5F63729}" type="parTrans" cxnId="{A43700F9-BB85-465D-A158-3711CD9B3123}">
      <dgm:prSet/>
      <dgm:spPr/>
      <dgm:t>
        <a:bodyPr/>
        <a:lstStyle/>
        <a:p>
          <a:endParaRPr lang="en-US"/>
        </a:p>
      </dgm:t>
    </dgm:pt>
    <dgm:pt modelId="{8FA5F5AE-8640-4402-AC52-ED7DC9A4458B}" type="sibTrans" cxnId="{A43700F9-BB85-465D-A158-3711CD9B3123}">
      <dgm:prSet/>
      <dgm:spPr/>
      <dgm:t>
        <a:bodyPr/>
        <a:lstStyle/>
        <a:p>
          <a:endParaRPr lang="en-US"/>
        </a:p>
      </dgm:t>
    </dgm:pt>
    <dgm:pt modelId="{C75E0609-2C18-4FE6-8F70-37BA6B032305}">
      <dgm:prSet/>
      <dgm:spPr/>
      <dgm:t>
        <a:bodyPr/>
        <a:lstStyle/>
        <a:p>
          <a:r>
            <a:rPr lang="en-US"/>
            <a:t>Loss of confidence in systems we believed were stable and reliable: health care, education, even government</a:t>
          </a:r>
        </a:p>
      </dgm:t>
    </dgm:pt>
    <dgm:pt modelId="{85FF7594-EEB7-4743-B947-293800A1A58F}" type="parTrans" cxnId="{26A9947F-D025-4A73-8294-AF3D8C6420CF}">
      <dgm:prSet/>
      <dgm:spPr/>
      <dgm:t>
        <a:bodyPr/>
        <a:lstStyle/>
        <a:p>
          <a:endParaRPr lang="en-US"/>
        </a:p>
      </dgm:t>
    </dgm:pt>
    <dgm:pt modelId="{522E9B2C-7B61-498C-9BAC-AF5168134FBF}" type="sibTrans" cxnId="{26A9947F-D025-4A73-8294-AF3D8C6420CF}">
      <dgm:prSet/>
      <dgm:spPr/>
      <dgm:t>
        <a:bodyPr/>
        <a:lstStyle/>
        <a:p>
          <a:endParaRPr lang="en-US"/>
        </a:p>
      </dgm:t>
    </dgm:pt>
    <dgm:pt modelId="{0736B639-FA13-43D1-AAEE-A6B4A1796083}">
      <dgm:prSet/>
      <dgm:spPr/>
      <dgm:t>
        <a:bodyPr/>
        <a:lstStyle/>
        <a:p>
          <a:r>
            <a:rPr lang="en-US" dirty="0"/>
            <a:t>Many losses are ambiguous-- hard to name or define, there is a communal sense of loss as our once-predictable way of life dissolves</a:t>
          </a:r>
        </a:p>
      </dgm:t>
    </dgm:pt>
    <dgm:pt modelId="{472D9F36-0BC7-4299-953B-233869C2E4BD}" type="parTrans" cxnId="{E228E839-1E0A-45ED-86C4-AED177C56BBD}">
      <dgm:prSet/>
      <dgm:spPr/>
      <dgm:t>
        <a:bodyPr/>
        <a:lstStyle/>
        <a:p>
          <a:endParaRPr lang="en-US"/>
        </a:p>
      </dgm:t>
    </dgm:pt>
    <dgm:pt modelId="{020FCD70-BB3B-4BC3-9FF2-4C3B4EB18222}" type="sibTrans" cxnId="{E228E839-1E0A-45ED-86C4-AED177C56BBD}">
      <dgm:prSet/>
      <dgm:spPr/>
      <dgm:t>
        <a:bodyPr/>
        <a:lstStyle/>
        <a:p>
          <a:endParaRPr lang="en-US"/>
        </a:p>
      </dgm:t>
    </dgm:pt>
    <dgm:pt modelId="{BDA99B0F-D4BA-3A45-A116-9E918720BA35}" type="pres">
      <dgm:prSet presAssocID="{3A5F957F-4A4B-4EA7-BAC0-569CB629053D}" presName="linear" presStyleCnt="0">
        <dgm:presLayoutVars>
          <dgm:animLvl val="lvl"/>
          <dgm:resizeHandles val="exact"/>
        </dgm:presLayoutVars>
      </dgm:prSet>
      <dgm:spPr/>
    </dgm:pt>
    <dgm:pt modelId="{264BFEA6-B461-0543-A12C-866067EB1C4F}" type="pres">
      <dgm:prSet presAssocID="{BE56FF5F-FAFF-4D7E-BCB1-7E72D46F5BC6}" presName="parentText" presStyleLbl="node1" presStyleIdx="0" presStyleCnt="4" custLinFactY="-28969" custLinFactNeighborX="-456" custLinFactNeighborY="-100000">
        <dgm:presLayoutVars>
          <dgm:chMax val="0"/>
          <dgm:bulletEnabled val="1"/>
        </dgm:presLayoutVars>
      </dgm:prSet>
      <dgm:spPr/>
    </dgm:pt>
    <dgm:pt modelId="{A7110793-7B74-B246-BAA6-06F3789EC6A5}" type="pres">
      <dgm:prSet presAssocID="{44027070-DE9B-4D1D-B125-FEAD962309EB}" presName="spacer" presStyleCnt="0"/>
      <dgm:spPr/>
    </dgm:pt>
    <dgm:pt modelId="{DE017F59-E428-2F48-B734-5FF4B6556889}" type="pres">
      <dgm:prSet presAssocID="{02A1FD82-2AE6-46A1-88A2-DC2D43B1A16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A25ED7-9744-C54B-8B81-E4EC4DAA0B33}" type="pres">
      <dgm:prSet presAssocID="{8FA5F5AE-8640-4402-AC52-ED7DC9A4458B}" presName="spacer" presStyleCnt="0"/>
      <dgm:spPr/>
    </dgm:pt>
    <dgm:pt modelId="{37EFF54B-027E-0145-B4DB-E6811E357F26}" type="pres">
      <dgm:prSet presAssocID="{C75E0609-2C18-4FE6-8F70-37BA6B0323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8ADD836-75B4-8A4E-922C-149D140FA629}" type="pres">
      <dgm:prSet presAssocID="{522E9B2C-7B61-498C-9BAC-AF5168134FBF}" presName="spacer" presStyleCnt="0"/>
      <dgm:spPr/>
    </dgm:pt>
    <dgm:pt modelId="{A3B3D9CC-D2A3-E245-BAB3-378454FCF993}" type="pres">
      <dgm:prSet presAssocID="{0736B639-FA13-43D1-AAEE-A6B4A179608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227E502-DCBF-43CF-A016-1C36457B888B}" srcId="{3A5F957F-4A4B-4EA7-BAC0-569CB629053D}" destId="{BE56FF5F-FAFF-4D7E-BCB1-7E72D46F5BC6}" srcOrd="0" destOrd="0" parTransId="{E5284F28-7A31-496B-A216-E39C7674335D}" sibTransId="{44027070-DE9B-4D1D-B125-FEAD962309EB}"/>
    <dgm:cxn modelId="{0BB01816-85DE-9545-837A-8CD5B6E50B19}" type="presOf" srcId="{BE56FF5F-FAFF-4D7E-BCB1-7E72D46F5BC6}" destId="{264BFEA6-B461-0543-A12C-866067EB1C4F}" srcOrd="0" destOrd="0" presId="urn:microsoft.com/office/officeart/2005/8/layout/vList2"/>
    <dgm:cxn modelId="{E228E839-1E0A-45ED-86C4-AED177C56BBD}" srcId="{3A5F957F-4A4B-4EA7-BAC0-569CB629053D}" destId="{0736B639-FA13-43D1-AAEE-A6B4A1796083}" srcOrd="3" destOrd="0" parTransId="{472D9F36-0BC7-4299-953B-233869C2E4BD}" sibTransId="{020FCD70-BB3B-4BC3-9FF2-4C3B4EB18222}"/>
    <dgm:cxn modelId="{168E6165-53C4-4B4F-86D7-938DB8A445B1}" type="presOf" srcId="{02A1FD82-2AE6-46A1-88A2-DC2D43B1A165}" destId="{DE017F59-E428-2F48-B734-5FF4B6556889}" srcOrd="0" destOrd="0" presId="urn:microsoft.com/office/officeart/2005/8/layout/vList2"/>
    <dgm:cxn modelId="{26A9947F-D025-4A73-8294-AF3D8C6420CF}" srcId="{3A5F957F-4A4B-4EA7-BAC0-569CB629053D}" destId="{C75E0609-2C18-4FE6-8F70-37BA6B032305}" srcOrd="2" destOrd="0" parTransId="{85FF7594-EEB7-4743-B947-293800A1A58F}" sibTransId="{522E9B2C-7B61-498C-9BAC-AF5168134FBF}"/>
    <dgm:cxn modelId="{DC613ABD-EBD7-4247-A82F-B82E203D0E39}" type="presOf" srcId="{3A5F957F-4A4B-4EA7-BAC0-569CB629053D}" destId="{BDA99B0F-D4BA-3A45-A116-9E918720BA35}" srcOrd="0" destOrd="0" presId="urn:microsoft.com/office/officeart/2005/8/layout/vList2"/>
    <dgm:cxn modelId="{F2F6FCD8-46B7-3445-949F-0ECBD0E6494A}" type="presOf" srcId="{0736B639-FA13-43D1-AAEE-A6B4A1796083}" destId="{A3B3D9CC-D2A3-E245-BAB3-378454FCF993}" srcOrd="0" destOrd="0" presId="urn:microsoft.com/office/officeart/2005/8/layout/vList2"/>
    <dgm:cxn modelId="{D31E35EF-C84E-B146-AC2C-C9A1B09CD4A0}" type="presOf" srcId="{C75E0609-2C18-4FE6-8F70-37BA6B032305}" destId="{37EFF54B-027E-0145-B4DB-E6811E357F26}" srcOrd="0" destOrd="0" presId="urn:microsoft.com/office/officeart/2005/8/layout/vList2"/>
    <dgm:cxn modelId="{A43700F9-BB85-465D-A158-3711CD9B3123}" srcId="{3A5F957F-4A4B-4EA7-BAC0-569CB629053D}" destId="{02A1FD82-2AE6-46A1-88A2-DC2D43B1A165}" srcOrd="1" destOrd="0" parTransId="{EDA41372-9BA3-4DF3-8207-36AEF5F63729}" sibTransId="{8FA5F5AE-8640-4402-AC52-ED7DC9A4458B}"/>
    <dgm:cxn modelId="{34049FF1-045B-4F44-8256-F2E2C9472044}" type="presParOf" srcId="{BDA99B0F-D4BA-3A45-A116-9E918720BA35}" destId="{264BFEA6-B461-0543-A12C-866067EB1C4F}" srcOrd="0" destOrd="0" presId="urn:microsoft.com/office/officeart/2005/8/layout/vList2"/>
    <dgm:cxn modelId="{872A6C45-B5AD-DD4A-95E5-A91E77B97B45}" type="presParOf" srcId="{BDA99B0F-D4BA-3A45-A116-9E918720BA35}" destId="{A7110793-7B74-B246-BAA6-06F3789EC6A5}" srcOrd="1" destOrd="0" presId="urn:microsoft.com/office/officeart/2005/8/layout/vList2"/>
    <dgm:cxn modelId="{4E3E9305-5884-7E4A-9CF7-792631FB93C4}" type="presParOf" srcId="{BDA99B0F-D4BA-3A45-A116-9E918720BA35}" destId="{DE017F59-E428-2F48-B734-5FF4B6556889}" srcOrd="2" destOrd="0" presId="urn:microsoft.com/office/officeart/2005/8/layout/vList2"/>
    <dgm:cxn modelId="{EF393D9A-AEBC-FA46-827F-D7EBE7293741}" type="presParOf" srcId="{BDA99B0F-D4BA-3A45-A116-9E918720BA35}" destId="{5AA25ED7-9744-C54B-8B81-E4EC4DAA0B33}" srcOrd="3" destOrd="0" presId="urn:microsoft.com/office/officeart/2005/8/layout/vList2"/>
    <dgm:cxn modelId="{DC483670-5C67-F343-8830-6182DE5791E3}" type="presParOf" srcId="{BDA99B0F-D4BA-3A45-A116-9E918720BA35}" destId="{37EFF54B-027E-0145-B4DB-E6811E357F26}" srcOrd="4" destOrd="0" presId="urn:microsoft.com/office/officeart/2005/8/layout/vList2"/>
    <dgm:cxn modelId="{96301C37-6572-634F-9BEA-B621D512A4BC}" type="presParOf" srcId="{BDA99B0F-D4BA-3A45-A116-9E918720BA35}" destId="{B8ADD836-75B4-8A4E-922C-149D140FA629}" srcOrd="5" destOrd="0" presId="urn:microsoft.com/office/officeart/2005/8/layout/vList2"/>
    <dgm:cxn modelId="{8FDFFB43-CFC1-3B42-B969-F4EC3DCE3515}" type="presParOf" srcId="{BDA99B0F-D4BA-3A45-A116-9E918720BA35}" destId="{A3B3D9CC-D2A3-E245-BAB3-378454FCF99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45594-FF8F-B349-9386-E0E8DB47B83D}">
      <dsp:nvSpPr>
        <dsp:cNvPr id="0" name=""/>
        <dsp:cNvSpPr/>
      </dsp:nvSpPr>
      <dsp:spPr>
        <a:xfrm>
          <a:off x="971622" y="1642364"/>
          <a:ext cx="2339378" cy="140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Essential Processes of  Grief and Mourning</a:t>
          </a:r>
        </a:p>
      </dsp:txBody>
      <dsp:txXfrm>
        <a:off x="971622" y="1642364"/>
        <a:ext cx="2339378" cy="1403627"/>
      </dsp:txXfrm>
    </dsp:sp>
    <dsp:sp modelId="{0DD20595-4820-EC44-8B8F-8F17D649A06B}">
      <dsp:nvSpPr>
        <dsp:cNvPr id="0" name=""/>
        <dsp:cNvSpPr/>
      </dsp:nvSpPr>
      <dsp:spPr>
        <a:xfrm>
          <a:off x="4081078" y="1641438"/>
          <a:ext cx="2339378" cy="1403627"/>
        </a:xfrm>
        <a:prstGeom prst="rect">
          <a:avLst/>
        </a:prstGeom>
        <a:solidFill>
          <a:schemeClr val="accent2">
            <a:hueOff val="-374870"/>
            <a:satOff val="-209"/>
            <a:lumOff val="31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Distinguishing Complicated Grief from “Normal" Grief</a:t>
          </a:r>
        </a:p>
      </dsp:txBody>
      <dsp:txXfrm>
        <a:off x="4081078" y="1641438"/>
        <a:ext cx="2339378" cy="1403627"/>
      </dsp:txXfrm>
    </dsp:sp>
    <dsp:sp modelId="{4052838A-C81F-AB40-BD06-9CB0B2CBC554}">
      <dsp:nvSpPr>
        <dsp:cNvPr id="0" name=""/>
        <dsp:cNvSpPr/>
      </dsp:nvSpPr>
      <dsp:spPr>
        <a:xfrm>
          <a:off x="4083511" y="77203"/>
          <a:ext cx="2339378" cy="1403627"/>
        </a:xfrm>
        <a:prstGeom prst="rect">
          <a:avLst/>
        </a:prstGeom>
        <a:solidFill>
          <a:schemeClr val="accent2">
            <a:hueOff val="-749740"/>
            <a:satOff val="-418"/>
            <a:lumOff val="63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Living Loss and Communal</a:t>
          </a:r>
          <a:r>
            <a:rPr lang="en-US" sz="2200" kern="1200" baseline="0" dirty="0"/>
            <a:t> Grief</a:t>
          </a:r>
          <a:endParaRPr lang="en-US" sz="2200" kern="1200" dirty="0"/>
        </a:p>
      </dsp:txBody>
      <dsp:txXfrm>
        <a:off x="4083511" y="77203"/>
        <a:ext cx="2339378" cy="1403627"/>
      </dsp:txXfrm>
    </dsp:sp>
    <dsp:sp modelId="{1CCDA5C3-FC28-DA42-8ABB-348460FE8ACB}">
      <dsp:nvSpPr>
        <dsp:cNvPr id="0" name=""/>
        <dsp:cNvSpPr/>
      </dsp:nvSpPr>
      <dsp:spPr>
        <a:xfrm>
          <a:off x="2703581" y="3277786"/>
          <a:ext cx="2339378" cy="1403627"/>
        </a:xfrm>
        <a:prstGeom prst="rect">
          <a:avLst/>
        </a:prstGeom>
        <a:solidFill>
          <a:schemeClr val="accent2">
            <a:hueOff val="-1124610"/>
            <a:satOff val="-627"/>
            <a:lumOff val="95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Considerations for Integrating Loss</a:t>
          </a:r>
        </a:p>
      </dsp:txBody>
      <dsp:txXfrm>
        <a:off x="2703581" y="3277786"/>
        <a:ext cx="2339378" cy="1403627"/>
      </dsp:txXfrm>
    </dsp:sp>
    <dsp:sp modelId="{7C910F9D-AF5F-3E43-AE03-0431A664A364}">
      <dsp:nvSpPr>
        <dsp:cNvPr id="0" name=""/>
        <dsp:cNvSpPr/>
      </dsp:nvSpPr>
      <dsp:spPr>
        <a:xfrm>
          <a:off x="1006642" y="75837"/>
          <a:ext cx="2339378" cy="1403627"/>
        </a:xfrm>
        <a:prstGeom prst="rect">
          <a:avLst/>
        </a:prstGeom>
        <a:solidFill>
          <a:schemeClr val="accent2">
            <a:hueOff val="-1499480"/>
            <a:satOff val="-836"/>
            <a:lumOff val="127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u="none" kern="1200" baseline="0" dirty="0"/>
            <a:t>Understanding  Loss</a:t>
          </a:r>
          <a:endParaRPr lang="en-US" sz="2200" b="0" i="0" u="none" kern="1200" dirty="0"/>
        </a:p>
      </dsp:txBody>
      <dsp:txXfrm>
        <a:off x="1006642" y="75837"/>
        <a:ext cx="2339378" cy="1403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754A5-C796-564E-A20A-DA21F8BD19A4}">
      <dsp:nvSpPr>
        <dsp:cNvPr id="0" name=""/>
        <dsp:cNvSpPr/>
      </dsp:nvSpPr>
      <dsp:spPr>
        <a:xfrm>
          <a:off x="0" y="1142"/>
          <a:ext cx="6525661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Tools for Assessing and Supporting  Oneself and Others</a:t>
          </a:r>
        </a:p>
      </dsp:txBody>
      <dsp:txXfrm>
        <a:off x="52431" y="53573"/>
        <a:ext cx="6420799" cy="969198"/>
      </dsp:txXfrm>
    </dsp:sp>
    <dsp:sp modelId="{C87D7100-209F-5C44-BF8E-345F7A868745}">
      <dsp:nvSpPr>
        <dsp:cNvPr id="0" name=""/>
        <dsp:cNvSpPr/>
      </dsp:nvSpPr>
      <dsp:spPr>
        <a:xfrm>
          <a:off x="0" y="1152962"/>
          <a:ext cx="6525661" cy="1074060"/>
        </a:xfrm>
        <a:prstGeom prst="roundRect">
          <a:avLst/>
        </a:prstGeom>
        <a:solidFill>
          <a:schemeClr val="accent2">
            <a:hueOff val="-499827"/>
            <a:satOff val="-279"/>
            <a:lumOff val="42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Writing Your Story: Accessing Personal Power through Narrative</a:t>
          </a:r>
        </a:p>
      </dsp:txBody>
      <dsp:txXfrm>
        <a:off x="52431" y="1205393"/>
        <a:ext cx="6420799" cy="969198"/>
      </dsp:txXfrm>
    </dsp:sp>
    <dsp:sp modelId="{BAEFB5D0-140E-374A-A3AC-443378F5B759}">
      <dsp:nvSpPr>
        <dsp:cNvPr id="0" name=""/>
        <dsp:cNvSpPr/>
      </dsp:nvSpPr>
      <dsp:spPr>
        <a:xfrm>
          <a:off x="0" y="2304782"/>
          <a:ext cx="6525661" cy="1074060"/>
        </a:xfrm>
        <a:prstGeom prst="roundRect">
          <a:avLst/>
        </a:prstGeom>
        <a:solidFill>
          <a:schemeClr val="accent2">
            <a:hueOff val="-999653"/>
            <a:satOff val="-557"/>
            <a:lumOff val="84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Mindfulness and Other Supports </a:t>
          </a:r>
        </a:p>
      </dsp:txBody>
      <dsp:txXfrm>
        <a:off x="52431" y="2357213"/>
        <a:ext cx="6420799" cy="969198"/>
      </dsp:txXfrm>
    </dsp:sp>
    <dsp:sp modelId="{EB88BB03-F825-3947-84E7-E8B07C6A7D31}">
      <dsp:nvSpPr>
        <dsp:cNvPr id="0" name=""/>
        <dsp:cNvSpPr/>
      </dsp:nvSpPr>
      <dsp:spPr>
        <a:xfrm>
          <a:off x="0" y="3456602"/>
          <a:ext cx="6525661" cy="1074060"/>
        </a:xfrm>
        <a:prstGeom prst="roundRect">
          <a:avLst/>
        </a:prstGeom>
        <a:solidFill>
          <a:schemeClr val="accent2">
            <a:hueOff val="-1499480"/>
            <a:satOff val="-836"/>
            <a:lumOff val="127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Discussion</a:t>
          </a:r>
        </a:p>
      </dsp:txBody>
      <dsp:txXfrm>
        <a:off x="52431" y="3509033"/>
        <a:ext cx="6420799" cy="96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8D33C-54FA-D445-8BF2-E658C5A082C0}">
      <dsp:nvSpPr>
        <dsp:cNvPr id="0" name=""/>
        <dsp:cNvSpPr/>
      </dsp:nvSpPr>
      <dsp:spPr>
        <a:xfrm>
          <a:off x="0" y="100304"/>
          <a:ext cx="5823323" cy="95340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 loss is a loss</a:t>
          </a:r>
        </a:p>
      </dsp:txBody>
      <dsp:txXfrm>
        <a:off x="46541" y="146845"/>
        <a:ext cx="5730241" cy="860321"/>
      </dsp:txXfrm>
    </dsp:sp>
    <dsp:sp modelId="{AACC401B-4021-AA46-B42D-B0647DC72180}">
      <dsp:nvSpPr>
        <dsp:cNvPr id="0" name=""/>
        <dsp:cNvSpPr/>
      </dsp:nvSpPr>
      <dsp:spPr>
        <a:xfrm>
          <a:off x="0" y="1122828"/>
          <a:ext cx="5823323" cy="95340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Many people minimize personal losses as: “I know others have lost more”</a:t>
          </a:r>
        </a:p>
      </dsp:txBody>
      <dsp:txXfrm>
        <a:off x="46541" y="1169369"/>
        <a:ext cx="5730241" cy="860321"/>
      </dsp:txXfrm>
    </dsp:sp>
    <dsp:sp modelId="{77A9FDC6-3D64-2945-93B5-110FDC7C7CA3}">
      <dsp:nvSpPr>
        <dsp:cNvPr id="0" name=""/>
        <dsp:cNvSpPr/>
      </dsp:nvSpPr>
      <dsp:spPr>
        <a:xfrm>
          <a:off x="0" y="2145352"/>
          <a:ext cx="5823323" cy="95340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 judgement around the grief process</a:t>
          </a:r>
        </a:p>
      </dsp:txBody>
      <dsp:txXfrm>
        <a:off x="46541" y="2191893"/>
        <a:ext cx="5730241" cy="860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94F33-6EA8-8148-81E1-1F092CB6A338}">
      <dsp:nvSpPr>
        <dsp:cNvPr id="0" name=""/>
        <dsp:cNvSpPr/>
      </dsp:nvSpPr>
      <dsp:spPr>
        <a:xfrm>
          <a:off x="0" y="0"/>
          <a:ext cx="11049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7512E-87CD-3643-83D9-F8E6C1979A4D}">
      <dsp:nvSpPr>
        <dsp:cNvPr id="0" name=""/>
        <dsp:cNvSpPr/>
      </dsp:nvSpPr>
      <dsp:spPr>
        <a:xfrm>
          <a:off x="0" y="0"/>
          <a:ext cx="11049000" cy="975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Grief is a normal part of life: it is an organic process in response to loss</a:t>
          </a:r>
        </a:p>
      </dsp:txBody>
      <dsp:txXfrm>
        <a:off x="0" y="0"/>
        <a:ext cx="11049000" cy="975409"/>
      </dsp:txXfrm>
    </dsp:sp>
    <dsp:sp modelId="{7ACE1665-0DC3-8540-9BA1-BBDB2B58C4B6}">
      <dsp:nvSpPr>
        <dsp:cNvPr id="0" name=""/>
        <dsp:cNvSpPr/>
      </dsp:nvSpPr>
      <dsp:spPr>
        <a:xfrm>
          <a:off x="0" y="975409"/>
          <a:ext cx="11049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F6BCF-231F-0943-A6BA-D8A931B821DD}">
      <dsp:nvSpPr>
        <dsp:cNvPr id="0" name=""/>
        <dsp:cNvSpPr/>
      </dsp:nvSpPr>
      <dsp:spPr>
        <a:xfrm>
          <a:off x="0" y="975409"/>
          <a:ext cx="11049000" cy="975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It is a personal experience: your own journey and response to loss</a:t>
          </a:r>
        </a:p>
      </dsp:txBody>
      <dsp:txXfrm>
        <a:off x="0" y="975409"/>
        <a:ext cx="11049000" cy="975409"/>
      </dsp:txXfrm>
    </dsp:sp>
    <dsp:sp modelId="{00715F09-CBC9-334B-948E-585DFE1DD112}">
      <dsp:nvSpPr>
        <dsp:cNvPr id="0" name=""/>
        <dsp:cNvSpPr/>
      </dsp:nvSpPr>
      <dsp:spPr>
        <a:xfrm>
          <a:off x="0" y="1950818"/>
          <a:ext cx="11049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5CCD0-2487-0E42-8CE6-282F77ED324E}">
      <dsp:nvSpPr>
        <dsp:cNvPr id="0" name=""/>
        <dsp:cNvSpPr/>
      </dsp:nvSpPr>
      <dsp:spPr>
        <a:xfrm>
          <a:off x="0" y="1950819"/>
          <a:ext cx="11049000" cy="975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Grief is not an illness or a disability – it needs to be supported</a:t>
          </a:r>
          <a:r>
            <a:rPr lang="en-US" sz="2700" b="1" kern="1200" dirty="0"/>
            <a:t> </a:t>
          </a:r>
          <a:r>
            <a:rPr lang="en-US" sz="2700" b="0" kern="1200" dirty="0"/>
            <a:t>–  but </a:t>
          </a:r>
          <a:r>
            <a:rPr lang="en-US" sz="2700" kern="1200" dirty="0"/>
            <a:t>not </a:t>
          </a:r>
          <a:r>
            <a:rPr lang="en-US" sz="2700" b="1" kern="1200" dirty="0"/>
            <a:t>“fixed”</a:t>
          </a:r>
        </a:p>
      </dsp:txBody>
      <dsp:txXfrm>
        <a:off x="0" y="1950819"/>
        <a:ext cx="11049000" cy="975409"/>
      </dsp:txXfrm>
    </dsp:sp>
    <dsp:sp modelId="{52B4B188-6EF6-5F45-95A2-FD82690C1E20}">
      <dsp:nvSpPr>
        <dsp:cNvPr id="0" name=""/>
        <dsp:cNvSpPr/>
      </dsp:nvSpPr>
      <dsp:spPr>
        <a:xfrm>
          <a:off x="0" y="2926228"/>
          <a:ext cx="11049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17DE0-C64B-5444-9D0C-0C9146B95750}">
      <dsp:nvSpPr>
        <dsp:cNvPr id="0" name=""/>
        <dsp:cNvSpPr/>
      </dsp:nvSpPr>
      <dsp:spPr>
        <a:xfrm>
          <a:off x="0" y="2926228"/>
          <a:ext cx="11049000" cy="975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0" y="2926228"/>
        <a:ext cx="11049000" cy="9754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F9E42-6EAD-2341-A81F-2A72A9997AEA}">
      <dsp:nvSpPr>
        <dsp:cNvPr id="0" name=""/>
        <dsp:cNvSpPr/>
      </dsp:nvSpPr>
      <dsp:spPr>
        <a:xfrm>
          <a:off x="879613" y="2258"/>
          <a:ext cx="2801148" cy="16806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Denial</a:t>
          </a:r>
        </a:p>
      </dsp:txBody>
      <dsp:txXfrm>
        <a:off x="879613" y="2258"/>
        <a:ext cx="2801148" cy="1680689"/>
      </dsp:txXfrm>
    </dsp:sp>
    <dsp:sp modelId="{A09D24AF-A759-0043-8327-3EECFB83463A}">
      <dsp:nvSpPr>
        <dsp:cNvPr id="0" name=""/>
        <dsp:cNvSpPr/>
      </dsp:nvSpPr>
      <dsp:spPr>
        <a:xfrm>
          <a:off x="3960876" y="2258"/>
          <a:ext cx="2801148" cy="1680689"/>
        </a:xfrm>
        <a:prstGeom prst="rect">
          <a:avLst/>
        </a:prstGeom>
        <a:solidFill>
          <a:schemeClr val="accent5">
            <a:hueOff val="-374198"/>
            <a:satOff val="169"/>
            <a:lumOff val="-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Anger</a:t>
          </a:r>
        </a:p>
      </dsp:txBody>
      <dsp:txXfrm>
        <a:off x="3960876" y="2258"/>
        <a:ext cx="2801148" cy="1680689"/>
      </dsp:txXfrm>
    </dsp:sp>
    <dsp:sp modelId="{A4C17024-D9C9-6C47-8F3A-34026003542D}">
      <dsp:nvSpPr>
        <dsp:cNvPr id="0" name=""/>
        <dsp:cNvSpPr/>
      </dsp:nvSpPr>
      <dsp:spPr>
        <a:xfrm>
          <a:off x="7042140" y="2258"/>
          <a:ext cx="2801148" cy="1680689"/>
        </a:xfrm>
        <a:prstGeom prst="rect">
          <a:avLst/>
        </a:prstGeom>
        <a:solidFill>
          <a:schemeClr val="accent5">
            <a:hueOff val="-748396"/>
            <a:satOff val="337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Bargaining</a:t>
          </a:r>
        </a:p>
      </dsp:txBody>
      <dsp:txXfrm>
        <a:off x="7042140" y="2258"/>
        <a:ext cx="2801148" cy="1680689"/>
      </dsp:txXfrm>
    </dsp:sp>
    <dsp:sp modelId="{BB465BE4-156E-004A-B619-FCFAAFE33AA5}">
      <dsp:nvSpPr>
        <dsp:cNvPr id="0" name=""/>
        <dsp:cNvSpPr/>
      </dsp:nvSpPr>
      <dsp:spPr>
        <a:xfrm>
          <a:off x="2420244" y="1963062"/>
          <a:ext cx="2801148" cy="1680689"/>
        </a:xfrm>
        <a:prstGeom prst="rect">
          <a:avLst/>
        </a:prstGeom>
        <a:solidFill>
          <a:schemeClr val="accent5">
            <a:hueOff val="-1122594"/>
            <a:satOff val="506"/>
            <a:lumOff val="-5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Depression/Despair</a:t>
          </a:r>
        </a:p>
      </dsp:txBody>
      <dsp:txXfrm>
        <a:off x="2420244" y="1963062"/>
        <a:ext cx="2801148" cy="1680689"/>
      </dsp:txXfrm>
    </dsp:sp>
    <dsp:sp modelId="{6CB51666-83E1-5843-A0CC-5EDDB00B8DB7}">
      <dsp:nvSpPr>
        <dsp:cNvPr id="0" name=""/>
        <dsp:cNvSpPr/>
      </dsp:nvSpPr>
      <dsp:spPr>
        <a:xfrm>
          <a:off x="5501508" y="1963062"/>
          <a:ext cx="2801148" cy="1680689"/>
        </a:xfrm>
        <a:prstGeom prst="rect">
          <a:avLst/>
        </a:prstGeom>
        <a:solidFill>
          <a:schemeClr val="accent5">
            <a:hueOff val="-1496792"/>
            <a:satOff val="674"/>
            <a:lumOff val="-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Acceptance</a:t>
          </a:r>
        </a:p>
      </dsp:txBody>
      <dsp:txXfrm>
        <a:off x="5501508" y="1963062"/>
        <a:ext cx="2801148" cy="16806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BFEA6-B461-0543-A12C-866067EB1C4F}">
      <dsp:nvSpPr>
        <dsp:cNvPr id="0" name=""/>
        <dsp:cNvSpPr/>
      </dsp:nvSpPr>
      <dsp:spPr>
        <a:xfrm>
          <a:off x="0" y="0"/>
          <a:ext cx="6525661" cy="10392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 experience of “collective grief” – everyone is losing something</a:t>
          </a:r>
        </a:p>
      </dsp:txBody>
      <dsp:txXfrm>
        <a:off x="50732" y="50732"/>
        <a:ext cx="6424197" cy="937788"/>
      </dsp:txXfrm>
    </dsp:sp>
    <dsp:sp modelId="{DE017F59-E428-2F48-B734-5FF4B6556889}">
      <dsp:nvSpPr>
        <dsp:cNvPr id="0" name=""/>
        <dsp:cNvSpPr/>
      </dsp:nvSpPr>
      <dsp:spPr>
        <a:xfrm>
          <a:off x="0" y="1199290"/>
          <a:ext cx="6525661" cy="1039252"/>
        </a:xfrm>
        <a:prstGeom prst="roundRect">
          <a:avLst/>
        </a:prstGeom>
        <a:solidFill>
          <a:schemeClr val="accent2">
            <a:hueOff val="-499827"/>
            <a:satOff val="-279"/>
            <a:lumOff val="42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Loss of loved ones is complicated by inability to be near them during their illness and the absence of typical rituals of mourning</a:t>
          </a:r>
        </a:p>
      </dsp:txBody>
      <dsp:txXfrm>
        <a:off x="50732" y="1250022"/>
        <a:ext cx="6424197" cy="937788"/>
      </dsp:txXfrm>
    </dsp:sp>
    <dsp:sp modelId="{37EFF54B-027E-0145-B4DB-E6811E357F26}">
      <dsp:nvSpPr>
        <dsp:cNvPr id="0" name=""/>
        <dsp:cNvSpPr/>
      </dsp:nvSpPr>
      <dsp:spPr>
        <a:xfrm>
          <a:off x="0" y="2293262"/>
          <a:ext cx="6525661" cy="1039252"/>
        </a:xfrm>
        <a:prstGeom prst="roundRect">
          <a:avLst/>
        </a:prstGeom>
        <a:solidFill>
          <a:schemeClr val="accent2">
            <a:hueOff val="-999653"/>
            <a:satOff val="-557"/>
            <a:lumOff val="84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Loss of confidence in systems we believed were stable and reliable: health care, education, even government</a:t>
          </a:r>
        </a:p>
      </dsp:txBody>
      <dsp:txXfrm>
        <a:off x="50732" y="2343994"/>
        <a:ext cx="6424197" cy="937788"/>
      </dsp:txXfrm>
    </dsp:sp>
    <dsp:sp modelId="{A3B3D9CC-D2A3-E245-BAB3-378454FCF993}">
      <dsp:nvSpPr>
        <dsp:cNvPr id="0" name=""/>
        <dsp:cNvSpPr/>
      </dsp:nvSpPr>
      <dsp:spPr>
        <a:xfrm>
          <a:off x="0" y="3387235"/>
          <a:ext cx="6525661" cy="1039252"/>
        </a:xfrm>
        <a:prstGeom prst="roundRect">
          <a:avLst/>
        </a:prstGeom>
        <a:solidFill>
          <a:schemeClr val="accent2">
            <a:hueOff val="-1499480"/>
            <a:satOff val="-836"/>
            <a:lumOff val="127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Many losses are ambiguous-- hard to name or define, there is a communal sense of loss as our once-predictable way of life dissolves</a:t>
          </a:r>
        </a:p>
      </dsp:txBody>
      <dsp:txXfrm>
        <a:off x="50732" y="3437967"/>
        <a:ext cx="6424197" cy="937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7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6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8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1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3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2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1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6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4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3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icidepreventionnow.com/p/clouds-come-floating-into-my-life-no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39160147@N03/1413982265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mesober.com/post-acute-withdrawal-syndrome-paws-is-the-cause-of-a-lot-of-misery-and-relapse-in-early-recovery-it-pays-to-know-what-to-expect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alektika.org/en/2020/05/27/whats-the-point-of-grief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geranddepressionhelp.com/can-serious-brain-injury-lead-to-depression-and-anger-outburst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ffeehousecontemplative.com/2019/05/a-prayer-for-easter-reminders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sanlebelyoung.com/life-unwound-balancing-grief-and-gratitud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can-cycling-help-with-grief-and-depression-5967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heflickerees.deviantart.com/art/The-Grief-Cycle-179118838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icidepreventionnow.com/2019/09/and-so-i-wait-day-15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://inspiringbetterlife.blogspot.com/2012/08/2-ways-of-responding-positively-to-grief.html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ingbetterlife.blogspot.com/2014/06/the-worst-of-grief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ingclio.org/2018/03/27/shock-from-loss-the-reality-of-grief-in-the-first-world-war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DEE14-F8E6-4B3C-9F8A-26AEADACC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649E8-92E0-6642-89FE-39537E2F8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0" y="573741"/>
            <a:ext cx="8572500" cy="173317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FFFFF"/>
                </a:solidFill>
              </a:rPr>
              <a:t>Moving Forward:</a:t>
            </a:r>
            <a:br>
              <a:rPr lang="en-US" b="1">
                <a:solidFill>
                  <a:srgbClr val="FFFFFF"/>
                </a:solidFill>
              </a:rPr>
            </a:b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3141B-5B88-B34C-8800-B0BC3BD25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5867" y="4784164"/>
            <a:ext cx="6131858" cy="764989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Integrating Loss, Grief, and Bereavement into Daily Life</a:t>
            </a:r>
          </a:p>
        </p:txBody>
      </p:sp>
    </p:spTree>
    <p:extLst>
      <p:ext uri="{BB962C8B-B14F-4D97-AF65-F5344CB8AC3E}">
        <p14:creationId xmlns:p14="http://schemas.microsoft.com/office/powerpoint/2010/main" val="3762754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69B3C-261D-D140-A6A1-C332FEF14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Secondary </a:t>
            </a:r>
            <a:r>
              <a:rPr lang="en-US" dirty="0"/>
              <a:t>Loss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2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6901F9-FC2F-1641-B042-CFE6201C1C94}"/>
              </a:ext>
            </a:extLst>
          </p:cNvPr>
          <p:cNvSpPr/>
          <p:nvPr/>
        </p:nvSpPr>
        <p:spPr>
          <a:xfrm>
            <a:off x="349745" y="1952671"/>
            <a:ext cx="5894172" cy="402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r>
              <a:rPr lang="en-US" dirty="0">
                <a:solidFill>
                  <a:schemeClr val="tx2"/>
                </a:solidFill>
              </a:rPr>
              <a:t>Secondary losses  evolve from the primary loss.  There is grief over the primary loss as well as grief as the result of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loss of companionship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loss of  identity as a wife, sibling, parent &amp; the activities that are a part of this role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 loss of a sexual relationship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loss of a role in the community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135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" name="Picture 15" descr="Daisy on wood with sunlight">
            <a:extLst>
              <a:ext uri="{FF2B5EF4-FFF2-40B4-BE49-F238E27FC236}">
                <a16:creationId xmlns:a16="http://schemas.microsoft.com/office/drawing/2014/main" id="{11DFC9D9-9110-48D5-90AB-09B765BD1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1" r="-1" b="-1"/>
          <a:stretch/>
        </p:blipFill>
        <p:spPr>
          <a:xfrm>
            <a:off x="6586071" y="1879643"/>
            <a:ext cx="5613519" cy="41099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78108E-F6DE-7441-8806-EBCE1CADFDF9}"/>
              </a:ext>
            </a:extLst>
          </p:cNvPr>
          <p:cNvSpPr txBox="1"/>
          <p:nvPr/>
        </p:nvSpPr>
        <p:spPr>
          <a:xfrm>
            <a:off x="173897" y="6037935"/>
            <a:ext cx="561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Zhai</a:t>
            </a:r>
            <a:r>
              <a:rPr lang="en-US" sz="1000" dirty="0"/>
              <a:t>, Yusen, and </a:t>
            </a:r>
            <a:r>
              <a:rPr lang="en-US" sz="1000" dirty="0" err="1"/>
              <a:t>Xue</a:t>
            </a:r>
            <a:r>
              <a:rPr lang="en-US" sz="1000" dirty="0"/>
              <a:t> Du. “Loss and grief amidst COVID-19: A path to adaptation and resilience.” </a:t>
            </a:r>
            <a:r>
              <a:rPr lang="en-US" sz="1000" i="1" dirty="0"/>
              <a:t>Brain, behavior, and immunity</a:t>
            </a:r>
            <a:r>
              <a:rPr lang="en-US" sz="1000" dirty="0"/>
              <a:t> vol. 87 (2020): 80-81. doi:10.1016/j.bbi.2020.04.053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4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ench in a park&#10;&#10;Description automatically generated with medium confidence">
            <a:extLst>
              <a:ext uri="{FF2B5EF4-FFF2-40B4-BE49-F238E27FC236}">
                <a16:creationId xmlns:a16="http://schemas.microsoft.com/office/drawing/2014/main" id="{7B990A3C-BDC9-9740-890F-090A44C53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9568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433373-E0E4-6F48-9B6C-C9978390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Multiple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D4764-8519-3547-9D35-9F2255443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504326" cy="51054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700" dirty="0"/>
              <a:t>Multiple losses  are connected to each other or occur within a  short period of time: losing friends and family members during a natural disaster such as a storm, earthquake, or the COVID-19 pandemic </a:t>
            </a:r>
          </a:p>
          <a:p>
            <a:pPr>
              <a:lnSpc>
                <a:spcPct val="140000"/>
              </a:lnSpc>
            </a:pPr>
            <a:r>
              <a:rPr lang="en-US" sz="1700" dirty="0"/>
              <a:t>Loss of a personal capability or role that creates disconnection from social contacts, physical activities,  daily routines (examples: loss of a job, sudden physical impairment, COVID-19 pandemic)</a:t>
            </a:r>
          </a:p>
          <a:p>
            <a:pPr>
              <a:lnSpc>
                <a:spcPct val="140000"/>
              </a:lnSpc>
            </a:pPr>
            <a:r>
              <a:rPr lang="en-US" sz="1700" dirty="0"/>
              <a:t>Multiple losses have the potential to create ”Bereavement Overload” – compassion fatigue, burn-out, increased alcohol &amp; substance use</a:t>
            </a:r>
          </a:p>
          <a:p>
            <a:pPr>
              <a:lnSpc>
                <a:spcPct val="140000"/>
              </a:lnSpc>
            </a:pPr>
            <a:endParaRPr lang="en-US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5E3A9-304B-9548-8128-D4BDAA7729E2}"/>
              </a:ext>
            </a:extLst>
          </p:cNvPr>
          <p:cNvSpPr txBox="1"/>
          <p:nvPr/>
        </p:nvSpPr>
        <p:spPr>
          <a:xfrm>
            <a:off x="7988622" y="5934239"/>
            <a:ext cx="383458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err="1"/>
              <a:t>Zhai</a:t>
            </a:r>
            <a:r>
              <a:rPr lang="en-US" sz="1000" dirty="0"/>
              <a:t>, Yusen, and </a:t>
            </a:r>
            <a:r>
              <a:rPr lang="en-US" sz="1000" dirty="0" err="1"/>
              <a:t>Xue</a:t>
            </a:r>
            <a:r>
              <a:rPr lang="en-US" sz="1000" dirty="0"/>
              <a:t> Du. “Loss and grief amidst COVID-19: A path to adaptation and resilience.” </a:t>
            </a:r>
            <a:r>
              <a:rPr lang="en-US" sz="1000" i="1" dirty="0"/>
              <a:t>Brain, behavior, and immunity</a:t>
            </a:r>
            <a:r>
              <a:rPr lang="en-US" sz="1000" dirty="0"/>
              <a:t> vol. 87 (2020): 80-81. doi:10.1016/j.bbi.2020.04.053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B8EEC-C9FC-5941-84D3-F119EA39F400}"/>
              </a:ext>
            </a:extLst>
          </p:cNvPr>
          <p:cNvSpPr txBox="1"/>
          <p:nvPr/>
        </p:nvSpPr>
        <p:spPr>
          <a:xfrm>
            <a:off x="2666085" y="6675780"/>
            <a:ext cx="262924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www.suicidepreventionnow.com/p/clouds-come-floating-into-my-life-n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6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F061512-DEB6-4638-9292-91DD2546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9D537-7E4E-1744-B860-94F3075B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41808"/>
            <a:ext cx="8206812" cy="1073862"/>
          </a:xfrm>
        </p:spPr>
        <p:txBody>
          <a:bodyPr>
            <a:normAutofit/>
          </a:bodyPr>
          <a:lstStyle/>
          <a:p>
            <a:r>
              <a:rPr lang="en-US" dirty="0" err="1"/>
              <a:t>Ambinvalent</a:t>
            </a:r>
            <a:r>
              <a:rPr lang="en-US" dirty="0"/>
              <a:t> Loss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69762"/>
            <a:ext cx="12175432" cy="411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E547D-1426-BA45-9EFB-4B5DFAD8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1" y="2406037"/>
            <a:ext cx="5799130" cy="311920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600"/>
              <a:t>Experienced frequently during the COVID-19 pandemic</a:t>
            </a:r>
          </a:p>
          <a:p>
            <a:pPr>
              <a:lnSpc>
                <a:spcPct val="140000"/>
              </a:lnSpc>
            </a:pPr>
            <a:r>
              <a:rPr lang="en-US" sz="1600"/>
              <a:t>Nurses/doctors/caregivers often needed to self-quarantine from family to avoid making them sick: loss of physical contact despite continued psychological connection</a:t>
            </a:r>
          </a:p>
          <a:p>
            <a:pPr>
              <a:lnSpc>
                <a:spcPct val="140000"/>
              </a:lnSpc>
            </a:pPr>
            <a:r>
              <a:rPr lang="en-US" sz="1600"/>
              <a:t>Stigmatized loss: being blamed for contracting/transmitting illness leads to alienation and loss of support networks</a:t>
            </a:r>
          </a:p>
          <a:p>
            <a:pPr>
              <a:lnSpc>
                <a:spcPct val="140000"/>
              </a:lnSpc>
            </a:pPr>
            <a:endParaRPr lang="en-US" sz="1600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6B666D3-7550-4348-AD73-27B831A5E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7075" y="-18787"/>
            <a:ext cx="1843554" cy="6861159"/>
            <a:chOff x="9487075" y="-18787"/>
            <a:chExt cx="1843554" cy="6861159"/>
          </a:xfrm>
        </p:grpSpPr>
        <p:sp>
          <p:nvSpPr>
            <p:cNvPr id="141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607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0625" y="104325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4861" y="125610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627" y="193010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7081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8097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746" y="22609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2869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05">
              <a:extLst>
                <a:ext uri="{FF2B5EF4-FFF2-40B4-BE49-F238E27FC236}">
                  <a16:creationId xmlns:a16="http://schemas.microsoft.com/office/drawing/2014/main" id="{0234A262-1A84-446A-935F-3BDA4E38B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4752" y="19079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3765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5753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1436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4633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1489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2688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2191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5982" y="1751917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3201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6422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0240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2">
              <a:extLst>
                <a:ext uri="{FF2B5EF4-FFF2-40B4-BE49-F238E27FC236}">
                  <a16:creationId xmlns:a16="http://schemas.microsoft.com/office/drawing/2014/main" id="{F1EE976D-D914-4545-9E10-F4A3C266A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1895" y="1929658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7579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6131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9135" y="612748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4834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12" y="639089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7214" y="667177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0171" y="6639040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50965" y="646304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6655" y="6278123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5814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1483" y="647358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40033" y="6057255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42048" y="610233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7195" y="667477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7246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">
              <a:extLst>
                <a:ext uri="{FF2B5EF4-FFF2-40B4-BE49-F238E27FC236}">
                  <a16:creationId xmlns:a16="http://schemas.microsoft.com/office/drawing/2014/main" id="{96A9BAB0-CBD6-492F-BAE1-D79E07902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5328" y="6525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9804" y="60444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05CFF839-C981-434A-9445-4E5A71BA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721" y="62222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59">
              <a:extLst>
                <a:ext uri="{FF2B5EF4-FFF2-40B4-BE49-F238E27FC236}">
                  <a16:creationId xmlns:a16="http://schemas.microsoft.com/office/drawing/2014/main" id="{954EA9BB-25B0-4D52-B1FA-D7ADAD3FB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5778" y="6496289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1">
              <a:extLst>
                <a:ext uri="{FF2B5EF4-FFF2-40B4-BE49-F238E27FC236}">
                  <a16:creationId xmlns:a16="http://schemas.microsoft.com/office/drawing/2014/main" id="{1CF36179-928E-45AE-BFCB-8A51031D6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04784" y="667303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93918" y="602783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38047" y="63584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40367" y="6606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01124" y="620371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30489" y="6434417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9198" y="6522255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5427" y="6305405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283" y="667879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34">
              <a:extLst>
                <a:ext uri="{FF2B5EF4-FFF2-40B4-BE49-F238E27FC236}">
                  <a16:creationId xmlns:a16="http://schemas.microsoft.com/office/drawing/2014/main" id="{F9B166DD-EFD8-42F3-A6E1-C6A4A0260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61752" y="1403097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36">
              <a:extLst>
                <a:ext uri="{FF2B5EF4-FFF2-40B4-BE49-F238E27FC236}">
                  <a16:creationId xmlns:a16="http://schemas.microsoft.com/office/drawing/2014/main" id="{D432A7B3-E9F3-476E-9D42-6174AF694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4215" y="72244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38">
              <a:extLst>
                <a:ext uri="{FF2B5EF4-FFF2-40B4-BE49-F238E27FC236}">
                  <a16:creationId xmlns:a16="http://schemas.microsoft.com/office/drawing/2014/main" id="{F17E4864-342C-497A-A8C4-307CF70C2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1617" y="19022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39">
              <a:extLst>
                <a:ext uri="{FF2B5EF4-FFF2-40B4-BE49-F238E27FC236}">
                  <a16:creationId xmlns:a16="http://schemas.microsoft.com/office/drawing/2014/main" id="{F2484BDA-CEC5-42AD-8874-C782F6A44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825" y="1732534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41">
              <a:extLst>
                <a:ext uri="{FF2B5EF4-FFF2-40B4-BE49-F238E27FC236}">
                  <a16:creationId xmlns:a16="http://schemas.microsoft.com/office/drawing/2014/main" id="{4F6B7DAB-E92D-43BB-ACF1-F06D8925D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4215" y="514912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42">
              <a:extLst>
                <a:ext uri="{FF2B5EF4-FFF2-40B4-BE49-F238E27FC236}">
                  <a16:creationId xmlns:a16="http://schemas.microsoft.com/office/drawing/2014/main" id="{DDFDB6E2-654D-48A3-83FB-86F3AD241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047" y="1178128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45">
              <a:extLst>
                <a:ext uri="{FF2B5EF4-FFF2-40B4-BE49-F238E27FC236}">
                  <a16:creationId xmlns:a16="http://schemas.microsoft.com/office/drawing/2014/main" id="{ECD09C44-52C9-455A-865A-65084B500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14408" y="93246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9">
              <a:extLst>
                <a:ext uri="{FF2B5EF4-FFF2-40B4-BE49-F238E27FC236}">
                  <a16:creationId xmlns:a16="http://schemas.microsoft.com/office/drawing/2014/main" id="{F6C27999-BDBB-4644-8A53-B87F3F144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30170" y="282433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654163CC-9199-4986-9A5E-84365169D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83885" y="12161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66">
              <a:extLst>
                <a:ext uri="{FF2B5EF4-FFF2-40B4-BE49-F238E27FC236}">
                  <a16:creationId xmlns:a16="http://schemas.microsoft.com/office/drawing/2014/main" id="{C744DB98-E4B6-40B4-92A4-5DC3D9594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6965" y="1387451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3618E05D-0BAF-4A26-858E-F0EF2BA89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6848" y="1105206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70">
              <a:extLst>
                <a:ext uri="{FF2B5EF4-FFF2-40B4-BE49-F238E27FC236}">
                  <a16:creationId xmlns:a16="http://schemas.microsoft.com/office/drawing/2014/main" id="{8506E091-91B5-45A6-B0D7-8778EF36C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45927" y="54936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71">
              <a:extLst>
                <a:ext uri="{FF2B5EF4-FFF2-40B4-BE49-F238E27FC236}">
                  <a16:creationId xmlns:a16="http://schemas.microsoft.com/office/drawing/2014/main" id="{A5F1AA22-6DD8-43AB-AC2B-AA9371DD9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8597" y="164707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72">
              <a:extLst>
                <a:ext uri="{FF2B5EF4-FFF2-40B4-BE49-F238E27FC236}">
                  <a16:creationId xmlns:a16="http://schemas.microsoft.com/office/drawing/2014/main" id="{580946E1-6BC9-4EEE-AE4C-F8F08C8F1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01860" y="187393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74">
              <a:extLst>
                <a:ext uri="{FF2B5EF4-FFF2-40B4-BE49-F238E27FC236}">
                  <a16:creationId xmlns:a16="http://schemas.microsoft.com/office/drawing/2014/main" id="{06858C12-FAE6-4F6D-AAD0-BC164D3C6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22832" y="763091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85">
              <a:extLst>
                <a:ext uri="{FF2B5EF4-FFF2-40B4-BE49-F238E27FC236}">
                  <a16:creationId xmlns:a16="http://schemas.microsoft.com/office/drawing/2014/main" id="{FE64B3B9-8F70-4C7C-980A-CBFFDFB93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46066" y="340257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11402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88">
              <a:extLst>
                <a:ext uri="{FF2B5EF4-FFF2-40B4-BE49-F238E27FC236}">
                  <a16:creationId xmlns:a16="http://schemas.microsoft.com/office/drawing/2014/main" id="{22997A7B-4811-4158-8F88-483925650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79430" y="1161387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64748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59415" y="175692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44896" y="1960730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72093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92750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90347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13">
              <a:extLst>
                <a:ext uri="{FF2B5EF4-FFF2-40B4-BE49-F238E27FC236}">
                  <a16:creationId xmlns:a16="http://schemas.microsoft.com/office/drawing/2014/main" id="{B1A3BF1A-EF96-468A-B04F-AFDF6621D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54699" y="201088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2350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58870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5741" y="434733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505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10" y="1588642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38">
              <a:extLst>
                <a:ext uri="{FF2B5EF4-FFF2-40B4-BE49-F238E27FC236}">
                  <a16:creationId xmlns:a16="http://schemas.microsoft.com/office/drawing/2014/main" id="{11F9FD14-D3BA-43C4-96E8-5D5EE6AF3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1645" y="607297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950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20791" y="1074883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3458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7528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1238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28159" y="669354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 descr="A group of dandelions&#10;&#10;Description automatically generated with medium confidence">
            <a:extLst>
              <a:ext uri="{FF2B5EF4-FFF2-40B4-BE49-F238E27FC236}">
                <a16:creationId xmlns:a16="http://schemas.microsoft.com/office/drawing/2014/main" id="{679107CC-8AAC-C848-9C56-1A8442A90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85060" y="2821394"/>
            <a:ext cx="4135440" cy="2243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86890A-6673-2746-9F97-32EBE887E868}"/>
              </a:ext>
            </a:extLst>
          </p:cNvPr>
          <p:cNvSpPr txBox="1"/>
          <p:nvPr/>
        </p:nvSpPr>
        <p:spPr>
          <a:xfrm>
            <a:off x="1471714" y="6147465"/>
            <a:ext cx="35611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err="1"/>
              <a:t>Zhai</a:t>
            </a:r>
            <a:r>
              <a:rPr lang="en-US" sz="1000" dirty="0"/>
              <a:t>, Yusen, and </a:t>
            </a:r>
            <a:r>
              <a:rPr lang="en-US" sz="1000" dirty="0" err="1"/>
              <a:t>Xue</a:t>
            </a:r>
            <a:r>
              <a:rPr lang="en-US" sz="1000" dirty="0"/>
              <a:t> Du. “Loss and grief amidst COVID-19: A path to adaptation and resilience.” </a:t>
            </a:r>
            <a:r>
              <a:rPr lang="en-US" sz="1000" i="1" dirty="0"/>
              <a:t>Brain, behavior, and immunity</a:t>
            </a:r>
            <a:r>
              <a:rPr lang="en-US" sz="1000" dirty="0"/>
              <a:t> vol. 87 (2020): 80-81. doi:10.1016/j.bbi.2020.04.053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E756E2-4AA0-A547-A842-60311BAED32F}"/>
              </a:ext>
            </a:extLst>
          </p:cNvPr>
          <p:cNvSpPr txBox="1"/>
          <p:nvPr/>
        </p:nvSpPr>
        <p:spPr>
          <a:xfrm>
            <a:off x="9233922" y="5150241"/>
            <a:ext cx="24641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39160147@N03/1413982265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0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61D11-CAF9-AD46-ADC6-F94BFC08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6" y="792916"/>
            <a:ext cx="10426923" cy="84658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/>
              <a:t>Stages of Grief – Elisabeth Kübler-Ross (1969)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E4E336B8-243A-49D9-9876-4BF3A08D3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6018" y="1699031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0">
            <a:extLst>
              <a:ext uri="{FF2B5EF4-FFF2-40B4-BE49-F238E27FC236}">
                <a16:creationId xmlns:a16="http://schemas.microsoft.com/office/drawing/2014/main" id="{05F36030-F60E-436E-81FE-74DD0776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34969" y="1723504"/>
            <a:ext cx="127608" cy="114243"/>
          </a:xfrm>
          <a:custGeom>
            <a:avLst/>
            <a:gdLst>
              <a:gd name="T0" fmla="*/ 21 w 39"/>
              <a:gd name="T1" fmla="*/ 1 h 38"/>
              <a:gd name="T2" fmla="*/ 39 w 39"/>
              <a:gd name="T3" fmla="*/ 18 h 38"/>
              <a:gd name="T4" fmla="*/ 21 w 39"/>
              <a:gd name="T5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8">
                <a:moveTo>
                  <a:pt x="21" y="1"/>
                </a:moveTo>
                <a:cubicBezTo>
                  <a:pt x="35" y="0"/>
                  <a:pt x="38" y="8"/>
                  <a:pt x="39" y="18"/>
                </a:cubicBezTo>
                <a:cubicBezTo>
                  <a:pt x="25" y="38"/>
                  <a:pt x="0" y="13"/>
                  <a:pt x="2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6">
            <a:extLst>
              <a:ext uri="{FF2B5EF4-FFF2-40B4-BE49-F238E27FC236}">
                <a16:creationId xmlns:a16="http://schemas.microsoft.com/office/drawing/2014/main" id="{800D5F55-AC8B-4C26-ABB0-D8D609EC4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0691" y="1706251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12">
            <a:extLst>
              <a:ext uri="{FF2B5EF4-FFF2-40B4-BE49-F238E27FC236}">
                <a16:creationId xmlns:a16="http://schemas.microsoft.com/office/drawing/2014/main" id="{2DF0B83D-C899-44CA-9B54-A9C57E8EB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5291" y="1689637"/>
            <a:ext cx="117860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1" y="1"/>
                  <a:pt x="36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8">
            <a:extLst>
              <a:ext uri="{FF2B5EF4-FFF2-40B4-BE49-F238E27FC236}">
                <a16:creationId xmlns:a16="http://schemas.microsoft.com/office/drawing/2014/main" id="{E16B2E5A-8EC8-4C56-AB77-380486FDF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83918" y="1718490"/>
            <a:ext cx="121406" cy="90579"/>
          </a:xfrm>
          <a:custGeom>
            <a:avLst/>
            <a:gdLst>
              <a:gd name="T0" fmla="*/ 26 w 37"/>
              <a:gd name="T1" fmla="*/ 1 h 30"/>
              <a:gd name="T2" fmla="*/ 35 w 37"/>
              <a:gd name="T3" fmla="*/ 21 h 30"/>
              <a:gd name="T4" fmla="*/ 26 w 37"/>
              <a:gd name="T5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30">
                <a:moveTo>
                  <a:pt x="26" y="1"/>
                </a:moveTo>
                <a:cubicBezTo>
                  <a:pt x="35" y="0"/>
                  <a:pt x="37" y="13"/>
                  <a:pt x="35" y="21"/>
                </a:cubicBezTo>
                <a:cubicBezTo>
                  <a:pt x="14" y="30"/>
                  <a:pt x="0" y="8"/>
                  <a:pt x="26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11">
            <a:extLst>
              <a:ext uri="{FF2B5EF4-FFF2-40B4-BE49-F238E27FC236}">
                <a16:creationId xmlns:a16="http://schemas.microsoft.com/office/drawing/2014/main" id="{C87A69CB-2620-4628-9781-88BD4063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07232" y="1733996"/>
            <a:ext cx="131153" cy="87315"/>
          </a:xfrm>
          <a:custGeom>
            <a:avLst/>
            <a:gdLst>
              <a:gd name="T0" fmla="*/ 24 w 40"/>
              <a:gd name="T1" fmla="*/ 0 h 29"/>
              <a:gd name="T2" fmla="*/ 20 w 40"/>
              <a:gd name="T3" fmla="*/ 25 h 29"/>
              <a:gd name="T4" fmla="*/ 24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4" y="0"/>
                </a:moveTo>
                <a:cubicBezTo>
                  <a:pt x="40" y="1"/>
                  <a:pt x="35" y="29"/>
                  <a:pt x="20" y="25"/>
                </a:cubicBezTo>
                <a:cubicBezTo>
                  <a:pt x="0" y="19"/>
                  <a:pt x="5" y="2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09">
            <a:extLst>
              <a:ext uri="{FF2B5EF4-FFF2-40B4-BE49-F238E27FC236}">
                <a16:creationId xmlns:a16="http://schemas.microsoft.com/office/drawing/2014/main" id="{CABAB4BD-890F-4563-A5CA-536788B1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65993" y="1721756"/>
            <a:ext cx="154193" cy="84866"/>
          </a:xfrm>
          <a:custGeom>
            <a:avLst/>
            <a:gdLst>
              <a:gd name="T0" fmla="*/ 26 w 47"/>
              <a:gd name="T1" fmla="*/ 0 h 28"/>
              <a:gd name="T2" fmla="*/ 10 w 47"/>
              <a:gd name="T3" fmla="*/ 26 h 28"/>
              <a:gd name="T4" fmla="*/ 26 w 47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8">
                <a:moveTo>
                  <a:pt x="26" y="0"/>
                </a:moveTo>
                <a:cubicBezTo>
                  <a:pt x="47" y="13"/>
                  <a:pt x="28" y="28"/>
                  <a:pt x="10" y="26"/>
                </a:cubicBezTo>
                <a:cubicBezTo>
                  <a:pt x="0" y="13"/>
                  <a:pt x="15" y="4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05">
            <a:extLst>
              <a:ext uri="{FF2B5EF4-FFF2-40B4-BE49-F238E27FC236}">
                <a16:creationId xmlns:a16="http://schemas.microsoft.com/office/drawing/2014/main" id="{24690199-C217-4DCB-9B31-1A45649B0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958428" y="1694826"/>
            <a:ext cx="140901" cy="93027"/>
          </a:xfrm>
          <a:custGeom>
            <a:avLst/>
            <a:gdLst>
              <a:gd name="T0" fmla="*/ 26 w 43"/>
              <a:gd name="T1" fmla="*/ 3 h 31"/>
              <a:gd name="T2" fmla="*/ 39 w 43"/>
              <a:gd name="T3" fmla="*/ 23 h 31"/>
              <a:gd name="T4" fmla="*/ 26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6" y="3"/>
                </a:moveTo>
                <a:cubicBezTo>
                  <a:pt x="34" y="0"/>
                  <a:pt x="43" y="17"/>
                  <a:pt x="39" y="23"/>
                </a:cubicBezTo>
                <a:cubicBezTo>
                  <a:pt x="20" y="31"/>
                  <a:pt x="0" y="15"/>
                  <a:pt x="26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7">
            <a:extLst>
              <a:ext uri="{FF2B5EF4-FFF2-40B4-BE49-F238E27FC236}">
                <a16:creationId xmlns:a16="http://schemas.microsoft.com/office/drawing/2014/main" id="{77F70717-3071-4962-8A7C-F9A58151C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8566" y="1782953"/>
            <a:ext cx="154193" cy="81603"/>
          </a:xfrm>
          <a:custGeom>
            <a:avLst/>
            <a:gdLst>
              <a:gd name="T0" fmla="*/ 31 w 47"/>
              <a:gd name="T1" fmla="*/ 0 h 27"/>
              <a:gd name="T2" fmla="*/ 17 w 47"/>
              <a:gd name="T3" fmla="*/ 23 h 27"/>
              <a:gd name="T4" fmla="*/ 31 w 47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7">
                <a:moveTo>
                  <a:pt x="31" y="0"/>
                </a:moveTo>
                <a:cubicBezTo>
                  <a:pt x="47" y="10"/>
                  <a:pt x="32" y="27"/>
                  <a:pt x="17" y="23"/>
                </a:cubicBezTo>
                <a:cubicBezTo>
                  <a:pt x="0" y="14"/>
                  <a:pt x="18" y="0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2">
            <a:extLst>
              <a:ext uri="{FF2B5EF4-FFF2-40B4-BE49-F238E27FC236}">
                <a16:creationId xmlns:a16="http://schemas.microsoft.com/office/drawing/2014/main" id="{9E870E95-FCD6-4158-861A-5CEC896F5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443340" y="1718489"/>
            <a:ext cx="140901" cy="102819"/>
          </a:xfrm>
          <a:custGeom>
            <a:avLst/>
            <a:gdLst>
              <a:gd name="T0" fmla="*/ 28 w 43"/>
              <a:gd name="T1" fmla="*/ 0 h 34"/>
              <a:gd name="T2" fmla="*/ 41 w 43"/>
              <a:gd name="T3" fmla="*/ 21 h 34"/>
              <a:gd name="T4" fmla="*/ 28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8" y="0"/>
                </a:moveTo>
                <a:cubicBezTo>
                  <a:pt x="35" y="1"/>
                  <a:pt x="43" y="11"/>
                  <a:pt x="41" y="21"/>
                </a:cubicBezTo>
                <a:cubicBezTo>
                  <a:pt x="23" y="34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04">
            <a:extLst>
              <a:ext uri="{FF2B5EF4-FFF2-40B4-BE49-F238E27FC236}">
                <a16:creationId xmlns:a16="http://schemas.microsoft.com/office/drawing/2014/main" id="{6E01758F-8AEC-4155-B791-2A8CB8A4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463918" y="1795720"/>
            <a:ext cx="7089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91">
            <a:extLst>
              <a:ext uri="{FF2B5EF4-FFF2-40B4-BE49-F238E27FC236}">
                <a16:creationId xmlns:a16="http://schemas.microsoft.com/office/drawing/2014/main" id="{8379C6B3-49BE-4333-B322-AF02BBB41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99219" y="1781709"/>
            <a:ext cx="118747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0" y="1"/>
                  <a:pt x="36" y="24"/>
                  <a:pt x="21" y="27"/>
                </a:cubicBezTo>
                <a:cubicBezTo>
                  <a:pt x="1" y="26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5">
            <a:extLst>
              <a:ext uri="{FF2B5EF4-FFF2-40B4-BE49-F238E27FC236}">
                <a16:creationId xmlns:a16="http://schemas.microsoft.com/office/drawing/2014/main" id="{6D7188E6-F4DA-4486-938D-F45FE01A2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38154" y="1771240"/>
            <a:ext cx="117860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1" y="2"/>
                  <a:pt x="36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93">
            <a:extLst>
              <a:ext uri="{FF2B5EF4-FFF2-40B4-BE49-F238E27FC236}">
                <a16:creationId xmlns:a16="http://schemas.microsoft.com/office/drawing/2014/main" id="{CD22207C-B504-40B2-A1EB-2DC9B8162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325078" y="1741047"/>
            <a:ext cx="127608" cy="79154"/>
          </a:xfrm>
          <a:custGeom>
            <a:avLst/>
            <a:gdLst>
              <a:gd name="T0" fmla="*/ 23 w 39"/>
              <a:gd name="T1" fmla="*/ 0 h 26"/>
              <a:gd name="T2" fmla="*/ 19 w 39"/>
              <a:gd name="T3" fmla="*/ 26 h 26"/>
              <a:gd name="T4" fmla="*/ 23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3" y="0"/>
                </a:moveTo>
                <a:cubicBezTo>
                  <a:pt x="39" y="4"/>
                  <a:pt x="34" y="25"/>
                  <a:pt x="19" y="26"/>
                </a:cubicBezTo>
                <a:cubicBezTo>
                  <a:pt x="0" y="20"/>
                  <a:pt x="7" y="4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6">
            <a:extLst>
              <a:ext uri="{FF2B5EF4-FFF2-40B4-BE49-F238E27FC236}">
                <a16:creationId xmlns:a16="http://schemas.microsoft.com/office/drawing/2014/main" id="{0FBC38BC-DE18-4960-A9D4-F24C6F60C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6561" y="1777768"/>
            <a:ext cx="147104" cy="108531"/>
          </a:xfrm>
          <a:custGeom>
            <a:avLst/>
            <a:gdLst>
              <a:gd name="T0" fmla="*/ 28 w 45"/>
              <a:gd name="T1" fmla="*/ 0 h 36"/>
              <a:gd name="T2" fmla="*/ 41 w 45"/>
              <a:gd name="T3" fmla="*/ 20 h 36"/>
              <a:gd name="T4" fmla="*/ 28 w 45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36">
                <a:moveTo>
                  <a:pt x="28" y="0"/>
                </a:moveTo>
                <a:cubicBezTo>
                  <a:pt x="32" y="0"/>
                  <a:pt x="45" y="13"/>
                  <a:pt x="41" y="20"/>
                </a:cubicBezTo>
                <a:cubicBezTo>
                  <a:pt x="24" y="36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14">
            <a:extLst>
              <a:ext uri="{FF2B5EF4-FFF2-40B4-BE49-F238E27FC236}">
                <a16:creationId xmlns:a16="http://schemas.microsoft.com/office/drawing/2014/main" id="{BC872037-D6F5-4CE7-A090-32A977A79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18593" y="1841417"/>
            <a:ext cx="6204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2" y="2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00">
            <a:extLst>
              <a:ext uri="{FF2B5EF4-FFF2-40B4-BE49-F238E27FC236}">
                <a16:creationId xmlns:a16="http://schemas.microsoft.com/office/drawing/2014/main" id="{D3C4B45C-266A-45BF-98FA-CA5409C46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877354" y="1780215"/>
            <a:ext cx="128495" cy="93843"/>
          </a:xfrm>
          <a:custGeom>
            <a:avLst/>
            <a:gdLst>
              <a:gd name="T0" fmla="*/ 28 w 39"/>
              <a:gd name="T1" fmla="*/ 1 h 31"/>
              <a:gd name="T2" fmla="*/ 39 w 39"/>
              <a:gd name="T3" fmla="*/ 21 h 31"/>
              <a:gd name="T4" fmla="*/ 28 w 39"/>
              <a:gd name="T5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8" y="1"/>
                </a:moveTo>
                <a:cubicBezTo>
                  <a:pt x="38" y="0"/>
                  <a:pt x="38" y="12"/>
                  <a:pt x="39" y="21"/>
                </a:cubicBezTo>
                <a:cubicBezTo>
                  <a:pt x="18" y="31"/>
                  <a:pt x="0" y="12"/>
                  <a:pt x="28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98">
            <a:extLst>
              <a:ext uri="{FF2B5EF4-FFF2-40B4-BE49-F238E27FC236}">
                <a16:creationId xmlns:a16="http://schemas.microsoft.com/office/drawing/2014/main" id="{76909582-A285-4EA4-AE72-9DBF0D565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31821" y="1780216"/>
            <a:ext cx="147990" cy="79154"/>
          </a:xfrm>
          <a:custGeom>
            <a:avLst/>
            <a:gdLst>
              <a:gd name="T0" fmla="*/ 23 w 45"/>
              <a:gd name="T1" fmla="*/ 0 h 26"/>
              <a:gd name="T2" fmla="*/ 30 w 45"/>
              <a:gd name="T3" fmla="*/ 26 h 26"/>
              <a:gd name="T4" fmla="*/ 23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3" y="0"/>
                </a:moveTo>
                <a:cubicBezTo>
                  <a:pt x="33" y="2"/>
                  <a:pt x="45" y="21"/>
                  <a:pt x="30" y="26"/>
                </a:cubicBezTo>
                <a:cubicBezTo>
                  <a:pt x="10" y="24"/>
                  <a:pt x="0" y="8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15">
            <a:extLst>
              <a:ext uri="{FF2B5EF4-FFF2-40B4-BE49-F238E27FC236}">
                <a16:creationId xmlns:a16="http://schemas.microsoft.com/office/drawing/2014/main" id="{A620CFBF-D373-4BA6-BE41-62B50B945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81447" y="1847130"/>
            <a:ext cx="6204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99">
            <a:extLst>
              <a:ext uri="{FF2B5EF4-FFF2-40B4-BE49-F238E27FC236}">
                <a16:creationId xmlns:a16="http://schemas.microsoft.com/office/drawing/2014/main" id="{700BC7B2-0C3D-459F-92C1-3605AA3F0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25006" y="1780214"/>
            <a:ext cx="219770" cy="121588"/>
          </a:xfrm>
          <a:custGeom>
            <a:avLst/>
            <a:gdLst>
              <a:gd name="T0" fmla="*/ 36 w 67"/>
              <a:gd name="T1" fmla="*/ 0 h 40"/>
              <a:gd name="T2" fmla="*/ 44 w 67"/>
              <a:gd name="T3" fmla="*/ 2 h 40"/>
              <a:gd name="T4" fmla="*/ 31 w 67"/>
              <a:gd name="T5" fmla="*/ 2 h 40"/>
              <a:gd name="T6" fmla="*/ 36 w 6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40">
                <a:moveTo>
                  <a:pt x="36" y="0"/>
                </a:moveTo>
                <a:cubicBezTo>
                  <a:pt x="39" y="3"/>
                  <a:pt x="41" y="0"/>
                  <a:pt x="44" y="2"/>
                </a:cubicBezTo>
                <a:cubicBezTo>
                  <a:pt x="67" y="40"/>
                  <a:pt x="0" y="25"/>
                  <a:pt x="31" y="2"/>
                </a:cubicBezTo>
                <a:cubicBezTo>
                  <a:pt x="24" y="11"/>
                  <a:pt x="31" y="5"/>
                  <a:pt x="3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23">
            <a:extLst>
              <a:ext uri="{FF2B5EF4-FFF2-40B4-BE49-F238E27FC236}">
                <a16:creationId xmlns:a16="http://schemas.microsoft.com/office/drawing/2014/main" id="{24F4B005-B785-4A57-9E5A-82D85F00D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0621" y="1958820"/>
            <a:ext cx="140901" cy="93843"/>
          </a:xfrm>
          <a:custGeom>
            <a:avLst/>
            <a:gdLst>
              <a:gd name="T0" fmla="*/ 26 w 43"/>
              <a:gd name="T1" fmla="*/ 3 h 31"/>
              <a:gd name="T2" fmla="*/ 40 w 43"/>
              <a:gd name="T3" fmla="*/ 23 h 31"/>
              <a:gd name="T4" fmla="*/ 26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6" y="3"/>
                </a:moveTo>
                <a:cubicBezTo>
                  <a:pt x="35" y="0"/>
                  <a:pt x="43" y="17"/>
                  <a:pt x="40" y="23"/>
                </a:cubicBezTo>
                <a:cubicBezTo>
                  <a:pt x="20" y="31"/>
                  <a:pt x="0" y="15"/>
                  <a:pt x="26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30">
            <a:extLst>
              <a:ext uri="{FF2B5EF4-FFF2-40B4-BE49-F238E27FC236}">
                <a16:creationId xmlns:a16="http://schemas.microsoft.com/office/drawing/2014/main" id="{196ED9B6-969E-4AC4-ACD0-95A421BAB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67876" y="1912264"/>
            <a:ext cx="157737" cy="81603"/>
          </a:xfrm>
          <a:custGeom>
            <a:avLst/>
            <a:gdLst>
              <a:gd name="T0" fmla="*/ 31 w 48"/>
              <a:gd name="T1" fmla="*/ 0 h 27"/>
              <a:gd name="T2" fmla="*/ 18 w 48"/>
              <a:gd name="T3" fmla="*/ 24 h 27"/>
              <a:gd name="T4" fmla="*/ 31 w 48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27">
                <a:moveTo>
                  <a:pt x="31" y="0"/>
                </a:moveTo>
                <a:cubicBezTo>
                  <a:pt x="48" y="10"/>
                  <a:pt x="32" y="27"/>
                  <a:pt x="18" y="24"/>
                </a:cubicBezTo>
                <a:cubicBezTo>
                  <a:pt x="0" y="14"/>
                  <a:pt x="18" y="0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94">
            <a:extLst>
              <a:ext uri="{FF2B5EF4-FFF2-40B4-BE49-F238E27FC236}">
                <a16:creationId xmlns:a16="http://schemas.microsoft.com/office/drawing/2014/main" id="{E317ADBB-3E4F-42D2-B7F2-A15924AD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255785" y="1827137"/>
            <a:ext cx="138242" cy="102819"/>
          </a:xfrm>
          <a:custGeom>
            <a:avLst/>
            <a:gdLst>
              <a:gd name="T0" fmla="*/ 29 w 42"/>
              <a:gd name="T1" fmla="*/ 1 h 34"/>
              <a:gd name="T2" fmla="*/ 40 w 42"/>
              <a:gd name="T3" fmla="*/ 20 h 34"/>
              <a:gd name="T4" fmla="*/ 29 w 42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4">
                <a:moveTo>
                  <a:pt x="29" y="1"/>
                </a:moveTo>
                <a:cubicBezTo>
                  <a:pt x="38" y="0"/>
                  <a:pt x="42" y="12"/>
                  <a:pt x="40" y="20"/>
                </a:cubicBezTo>
                <a:cubicBezTo>
                  <a:pt x="22" y="34"/>
                  <a:pt x="0" y="9"/>
                  <a:pt x="2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35">
            <a:extLst>
              <a:ext uri="{FF2B5EF4-FFF2-40B4-BE49-F238E27FC236}">
                <a16:creationId xmlns:a16="http://schemas.microsoft.com/office/drawing/2014/main" id="{2E9B2055-E384-472D-91D3-74775CDA1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16796" y="1938826"/>
            <a:ext cx="128495" cy="84051"/>
          </a:xfrm>
          <a:custGeom>
            <a:avLst/>
            <a:gdLst>
              <a:gd name="T0" fmla="*/ 21 w 39"/>
              <a:gd name="T1" fmla="*/ 0 h 28"/>
              <a:gd name="T2" fmla="*/ 6 w 39"/>
              <a:gd name="T3" fmla="*/ 20 h 28"/>
              <a:gd name="T4" fmla="*/ 21 w 39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8">
                <a:moveTo>
                  <a:pt x="21" y="0"/>
                </a:moveTo>
                <a:cubicBezTo>
                  <a:pt x="39" y="12"/>
                  <a:pt x="22" y="28"/>
                  <a:pt x="6" y="20"/>
                </a:cubicBezTo>
                <a:cubicBezTo>
                  <a:pt x="0" y="7"/>
                  <a:pt x="7" y="0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1F8EFF99-76BF-4F9B-ADAA-B8D310153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41150" y="1822746"/>
            <a:ext cx="190526" cy="121588"/>
          </a:xfrm>
          <a:custGeom>
            <a:avLst/>
            <a:gdLst>
              <a:gd name="T0" fmla="*/ 42 w 58"/>
              <a:gd name="T1" fmla="*/ 0 h 40"/>
              <a:gd name="T2" fmla="*/ 53 w 58"/>
              <a:gd name="T3" fmla="*/ 17 h 40"/>
              <a:gd name="T4" fmla="*/ 42 w 58"/>
              <a:gd name="T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40">
                <a:moveTo>
                  <a:pt x="42" y="0"/>
                </a:moveTo>
                <a:cubicBezTo>
                  <a:pt x="52" y="0"/>
                  <a:pt x="50" y="9"/>
                  <a:pt x="53" y="17"/>
                </a:cubicBezTo>
                <a:cubicBezTo>
                  <a:pt x="58" y="40"/>
                  <a:pt x="0" y="6"/>
                  <a:pt x="4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13">
            <a:extLst>
              <a:ext uri="{FF2B5EF4-FFF2-40B4-BE49-F238E27FC236}">
                <a16:creationId xmlns:a16="http://schemas.microsoft.com/office/drawing/2014/main" id="{626F1B89-B88E-4CE3-90BF-3704BAF48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52139" y="1841417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C72C1CB8-8213-4EE7-AFFF-B0A74E7A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74567" y="1786745"/>
            <a:ext cx="138242" cy="81603"/>
          </a:xfrm>
          <a:custGeom>
            <a:avLst/>
            <a:gdLst>
              <a:gd name="T0" fmla="*/ 22 w 42"/>
              <a:gd name="T1" fmla="*/ 0 h 27"/>
              <a:gd name="T2" fmla="*/ 14 w 42"/>
              <a:gd name="T3" fmla="*/ 25 h 27"/>
              <a:gd name="T4" fmla="*/ 22 w 42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7">
                <a:moveTo>
                  <a:pt x="22" y="0"/>
                </a:moveTo>
                <a:cubicBezTo>
                  <a:pt x="42" y="7"/>
                  <a:pt x="28" y="27"/>
                  <a:pt x="14" y="25"/>
                </a:cubicBezTo>
                <a:cubicBezTo>
                  <a:pt x="0" y="18"/>
                  <a:pt x="9" y="2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02">
            <a:extLst>
              <a:ext uri="{FF2B5EF4-FFF2-40B4-BE49-F238E27FC236}">
                <a16:creationId xmlns:a16="http://schemas.microsoft.com/office/drawing/2014/main" id="{2FF32C41-49E2-459E-9AC4-64269039B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34759" y="1790057"/>
            <a:ext cx="121406" cy="99554"/>
          </a:xfrm>
          <a:custGeom>
            <a:avLst/>
            <a:gdLst>
              <a:gd name="T0" fmla="*/ 21 w 37"/>
              <a:gd name="T1" fmla="*/ 0 h 33"/>
              <a:gd name="T2" fmla="*/ 19 w 37"/>
              <a:gd name="T3" fmla="*/ 23 h 33"/>
              <a:gd name="T4" fmla="*/ 21 w 37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33">
                <a:moveTo>
                  <a:pt x="21" y="0"/>
                </a:moveTo>
                <a:cubicBezTo>
                  <a:pt x="37" y="0"/>
                  <a:pt x="29" y="33"/>
                  <a:pt x="19" y="23"/>
                </a:cubicBezTo>
                <a:cubicBezTo>
                  <a:pt x="0" y="30"/>
                  <a:pt x="3" y="0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03">
            <a:extLst>
              <a:ext uri="{FF2B5EF4-FFF2-40B4-BE49-F238E27FC236}">
                <a16:creationId xmlns:a16="http://schemas.microsoft.com/office/drawing/2014/main" id="{06B5D5F0-EA51-440D-81A0-FE60CCFBA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14652" y="1795720"/>
            <a:ext cx="140901" cy="102819"/>
          </a:xfrm>
          <a:custGeom>
            <a:avLst/>
            <a:gdLst>
              <a:gd name="T0" fmla="*/ 28 w 43"/>
              <a:gd name="T1" fmla="*/ 0 h 34"/>
              <a:gd name="T2" fmla="*/ 41 w 43"/>
              <a:gd name="T3" fmla="*/ 21 h 34"/>
              <a:gd name="T4" fmla="*/ 28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8" y="0"/>
                </a:moveTo>
                <a:cubicBezTo>
                  <a:pt x="35" y="1"/>
                  <a:pt x="43" y="11"/>
                  <a:pt x="41" y="21"/>
                </a:cubicBezTo>
                <a:cubicBezTo>
                  <a:pt x="23" y="34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17">
            <a:extLst>
              <a:ext uri="{FF2B5EF4-FFF2-40B4-BE49-F238E27FC236}">
                <a16:creationId xmlns:a16="http://schemas.microsoft.com/office/drawing/2014/main" id="{B7CA6C2F-61C2-486F-B691-E8EB4BA27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76684" y="1859371"/>
            <a:ext cx="7089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20">
            <a:extLst>
              <a:ext uri="{FF2B5EF4-FFF2-40B4-BE49-F238E27FC236}">
                <a16:creationId xmlns:a16="http://schemas.microsoft.com/office/drawing/2014/main" id="{A6727626-8944-4EB7-B327-B696FE48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137524" y="1799174"/>
            <a:ext cx="121406" cy="66913"/>
          </a:xfrm>
          <a:custGeom>
            <a:avLst/>
            <a:gdLst>
              <a:gd name="T0" fmla="*/ 19 w 37"/>
              <a:gd name="T1" fmla="*/ 0 h 22"/>
              <a:gd name="T2" fmla="*/ 20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2"/>
                  <a:pt x="37" y="21"/>
                  <a:pt x="20" y="22"/>
                </a:cubicBezTo>
                <a:cubicBezTo>
                  <a:pt x="7" y="18"/>
                  <a:pt x="0" y="6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106">
            <a:extLst>
              <a:ext uri="{FF2B5EF4-FFF2-40B4-BE49-F238E27FC236}">
                <a16:creationId xmlns:a16="http://schemas.microsoft.com/office/drawing/2014/main" id="{CFBBE0E2-8BDF-4B26-BEBC-DB799B8F6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1199" y="1883596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137">
            <a:extLst>
              <a:ext uri="{FF2B5EF4-FFF2-40B4-BE49-F238E27FC236}">
                <a16:creationId xmlns:a16="http://schemas.microsoft.com/office/drawing/2014/main" id="{8EB99B25-2662-42DE-8F5D-E0F6F28C8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56267" y="1819794"/>
            <a:ext cx="127608" cy="93843"/>
          </a:xfrm>
          <a:custGeom>
            <a:avLst/>
            <a:gdLst>
              <a:gd name="T0" fmla="*/ 23 w 39"/>
              <a:gd name="T1" fmla="*/ 0 h 31"/>
              <a:gd name="T2" fmla="*/ 17 w 39"/>
              <a:gd name="T3" fmla="*/ 26 h 31"/>
              <a:gd name="T4" fmla="*/ 23 w 39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3" y="0"/>
                </a:moveTo>
                <a:cubicBezTo>
                  <a:pt x="39" y="3"/>
                  <a:pt x="39" y="31"/>
                  <a:pt x="17" y="26"/>
                </a:cubicBezTo>
                <a:cubicBezTo>
                  <a:pt x="0" y="6"/>
                  <a:pt x="15" y="5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31">
            <a:extLst>
              <a:ext uri="{FF2B5EF4-FFF2-40B4-BE49-F238E27FC236}">
                <a16:creationId xmlns:a16="http://schemas.microsoft.com/office/drawing/2014/main" id="{496BF3B0-761A-4454-BE3C-86B4675DC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43018" y="1943167"/>
            <a:ext cx="117860" cy="87315"/>
          </a:xfrm>
          <a:custGeom>
            <a:avLst/>
            <a:gdLst>
              <a:gd name="T0" fmla="*/ 15 w 36"/>
              <a:gd name="T1" fmla="*/ 0 h 29"/>
              <a:gd name="T2" fmla="*/ 25 w 36"/>
              <a:gd name="T3" fmla="*/ 15 h 29"/>
              <a:gd name="T4" fmla="*/ 13 w 36"/>
              <a:gd name="T5" fmla="*/ 21 h 29"/>
              <a:gd name="T6" fmla="*/ 15 w 36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29">
                <a:moveTo>
                  <a:pt x="15" y="0"/>
                </a:moveTo>
                <a:cubicBezTo>
                  <a:pt x="21" y="0"/>
                  <a:pt x="36" y="13"/>
                  <a:pt x="25" y="15"/>
                </a:cubicBezTo>
                <a:cubicBezTo>
                  <a:pt x="20" y="19"/>
                  <a:pt x="20" y="22"/>
                  <a:pt x="13" y="21"/>
                </a:cubicBezTo>
                <a:cubicBezTo>
                  <a:pt x="0" y="29"/>
                  <a:pt x="0" y="0"/>
                  <a:pt x="1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141">
            <a:extLst>
              <a:ext uri="{FF2B5EF4-FFF2-40B4-BE49-F238E27FC236}">
                <a16:creationId xmlns:a16="http://schemas.microsoft.com/office/drawing/2014/main" id="{B519F0F1-B284-44D5-91E9-5018219AF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77721" y="1971061"/>
            <a:ext cx="163941" cy="163205"/>
          </a:xfrm>
          <a:custGeom>
            <a:avLst/>
            <a:gdLst>
              <a:gd name="T0" fmla="*/ 37 w 50"/>
              <a:gd name="T1" fmla="*/ 3 h 54"/>
              <a:gd name="T2" fmla="*/ 42 w 50"/>
              <a:gd name="T3" fmla="*/ 17 h 54"/>
              <a:gd name="T4" fmla="*/ 37 w 50"/>
              <a:gd name="T5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54">
                <a:moveTo>
                  <a:pt x="37" y="3"/>
                </a:moveTo>
                <a:cubicBezTo>
                  <a:pt x="50" y="3"/>
                  <a:pt x="36" y="13"/>
                  <a:pt x="42" y="17"/>
                </a:cubicBezTo>
                <a:cubicBezTo>
                  <a:pt x="35" y="54"/>
                  <a:pt x="0" y="0"/>
                  <a:pt x="37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22">
            <a:extLst>
              <a:ext uri="{FF2B5EF4-FFF2-40B4-BE49-F238E27FC236}">
                <a16:creationId xmlns:a16="http://schemas.microsoft.com/office/drawing/2014/main" id="{0ED49C08-BE23-43F9-A421-6CD45C780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2383" y="1946023"/>
            <a:ext cx="127608" cy="81603"/>
          </a:xfrm>
          <a:custGeom>
            <a:avLst/>
            <a:gdLst>
              <a:gd name="T0" fmla="*/ 24 w 39"/>
              <a:gd name="T1" fmla="*/ 0 h 27"/>
              <a:gd name="T2" fmla="*/ 20 w 39"/>
              <a:gd name="T3" fmla="*/ 26 h 27"/>
              <a:gd name="T4" fmla="*/ 24 w 39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7">
                <a:moveTo>
                  <a:pt x="24" y="0"/>
                </a:moveTo>
                <a:cubicBezTo>
                  <a:pt x="39" y="3"/>
                  <a:pt x="36" y="27"/>
                  <a:pt x="20" y="26"/>
                </a:cubicBezTo>
                <a:cubicBezTo>
                  <a:pt x="0" y="19"/>
                  <a:pt x="4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19">
            <a:extLst>
              <a:ext uri="{FF2B5EF4-FFF2-40B4-BE49-F238E27FC236}">
                <a16:creationId xmlns:a16="http://schemas.microsoft.com/office/drawing/2014/main" id="{92F171FA-0CB2-4F4C-A2F3-1B7B6B028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54193" y="1803359"/>
            <a:ext cx="127608" cy="150965"/>
          </a:xfrm>
          <a:custGeom>
            <a:avLst/>
            <a:gdLst>
              <a:gd name="T0" fmla="*/ 13 w 39"/>
              <a:gd name="T1" fmla="*/ 6 h 50"/>
              <a:gd name="T2" fmla="*/ 0 w 39"/>
              <a:gd name="T3" fmla="*/ 23 h 50"/>
              <a:gd name="T4" fmla="*/ 13 w 39"/>
              <a:gd name="T5" fmla="*/ 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50">
                <a:moveTo>
                  <a:pt x="13" y="6"/>
                </a:moveTo>
                <a:cubicBezTo>
                  <a:pt x="39" y="10"/>
                  <a:pt x="16" y="50"/>
                  <a:pt x="0" y="23"/>
                </a:cubicBezTo>
                <a:cubicBezTo>
                  <a:pt x="1" y="0"/>
                  <a:pt x="5" y="14"/>
                  <a:pt x="13" y="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18">
            <a:extLst>
              <a:ext uri="{FF2B5EF4-FFF2-40B4-BE49-F238E27FC236}">
                <a16:creationId xmlns:a16="http://schemas.microsoft.com/office/drawing/2014/main" id="{A0073675-5E26-428E-A2F7-2A952D314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37628" y="1862634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20">
            <a:extLst>
              <a:ext uri="{FF2B5EF4-FFF2-40B4-BE49-F238E27FC236}">
                <a16:creationId xmlns:a16="http://schemas.microsoft.com/office/drawing/2014/main" id="{D8C4C7E6-114C-4D16-9FC6-1260653C2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19407" y="1807960"/>
            <a:ext cx="121406" cy="66913"/>
          </a:xfrm>
          <a:custGeom>
            <a:avLst/>
            <a:gdLst>
              <a:gd name="T0" fmla="*/ 19 w 37"/>
              <a:gd name="T1" fmla="*/ 0 h 22"/>
              <a:gd name="T2" fmla="*/ 20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2"/>
                  <a:pt x="37" y="21"/>
                  <a:pt x="20" y="22"/>
                </a:cubicBezTo>
                <a:cubicBezTo>
                  <a:pt x="7" y="18"/>
                  <a:pt x="0" y="6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0">
            <a:extLst>
              <a:ext uri="{FF2B5EF4-FFF2-40B4-BE49-F238E27FC236}">
                <a16:creationId xmlns:a16="http://schemas.microsoft.com/office/drawing/2014/main" id="{5FB2CD0B-BF87-4FEC-B6B6-0DA50B931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51575" y="1824318"/>
            <a:ext cx="127608" cy="114243"/>
          </a:xfrm>
          <a:custGeom>
            <a:avLst/>
            <a:gdLst>
              <a:gd name="T0" fmla="*/ 21 w 39"/>
              <a:gd name="T1" fmla="*/ 1 h 38"/>
              <a:gd name="T2" fmla="*/ 39 w 39"/>
              <a:gd name="T3" fmla="*/ 18 h 38"/>
              <a:gd name="T4" fmla="*/ 21 w 39"/>
              <a:gd name="T5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8">
                <a:moveTo>
                  <a:pt x="21" y="1"/>
                </a:moveTo>
                <a:cubicBezTo>
                  <a:pt x="35" y="0"/>
                  <a:pt x="38" y="8"/>
                  <a:pt x="39" y="18"/>
                </a:cubicBezTo>
                <a:cubicBezTo>
                  <a:pt x="25" y="38"/>
                  <a:pt x="0" y="13"/>
                  <a:pt x="2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06">
            <a:extLst>
              <a:ext uri="{FF2B5EF4-FFF2-40B4-BE49-F238E27FC236}">
                <a16:creationId xmlns:a16="http://schemas.microsoft.com/office/drawing/2014/main" id="{D12EC8B9-DE60-44BC-9911-A9CD8EF50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30164" y="1807065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12">
            <a:extLst>
              <a:ext uri="{FF2B5EF4-FFF2-40B4-BE49-F238E27FC236}">
                <a16:creationId xmlns:a16="http://schemas.microsoft.com/office/drawing/2014/main" id="{9B0D6CF6-D17B-4DC7-828A-77363691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51876" y="1762806"/>
            <a:ext cx="117860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1" y="1"/>
                  <a:pt x="36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id="{8C6933FD-FAB6-403B-9CD4-EF0E06CF7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43391" y="1759541"/>
            <a:ext cx="121406" cy="90579"/>
          </a:xfrm>
          <a:custGeom>
            <a:avLst/>
            <a:gdLst>
              <a:gd name="T0" fmla="*/ 26 w 37"/>
              <a:gd name="T1" fmla="*/ 1 h 30"/>
              <a:gd name="T2" fmla="*/ 35 w 37"/>
              <a:gd name="T3" fmla="*/ 21 h 30"/>
              <a:gd name="T4" fmla="*/ 26 w 37"/>
              <a:gd name="T5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30">
                <a:moveTo>
                  <a:pt x="26" y="1"/>
                </a:moveTo>
                <a:cubicBezTo>
                  <a:pt x="35" y="0"/>
                  <a:pt x="37" y="13"/>
                  <a:pt x="35" y="21"/>
                </a:cubicBezTo>
                <a:cubicBezTo>
                  <a:pt x="14" y="30"/>
                  <a:pt x="0" y="8"/>
                  <a:pt x="26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111">
            <a:extLst>
              <a:ext uri="{FF2B5EF4-FFF2-40B4-BE49-F238E27FC236}">
                <a16:creationId xmlns:a16="http://schemas.microsoft.com/office/drawing/2014/main" id="{5C2A4452-6B00-411C-80AB-29AE135B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066705" y="1775047"/>
            <a:ext cx="131153" cy="87315"/>
          </a:xfrm>
          <a:custGeom>
            <a:avLst/>
            <a:gdLst>
              <a:gd name="T0" fmla="*/ 24 w 40"/>
              <a:gd name="T1" fmla="*/ 0 h 29"/>
              <a:gd name="T2" fmla="*/ 20 w 40"/>
              <a:gd name="T3" fmla="*/ 25 h 29"/>
              <a:gd name="T4" fmla="*/ 24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4" y="0"/>
                </a:moveTo>
                <a:cubicBezTo>
                  <a:pt x="40" y="1"/>
                  <a:pt x="35" y="29"/>
                  <a:pt x="20" y="25"/>
                </a:cubicBezTo>
                <a:cubicBezTo>
                  <a:pt x="0" y="19"/>
                  <a:pt x="5" y="2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09">
            <a:extLst>
              <a:ext uri="{FF2B5EF4-FFF2-40B4-BE49-F238E27FC236}">
                <a16:creationId xmlns:a16="http://schemas.microsoft.com/office/drawing/2014/main" id="{3F4D3F48-1D65-45EB-91E2-BEFFB2440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4906" y="1792187"/>
            <a:ext cx="154193" cy="84866"/>
          </a:xfrm>
          <a:custGeom>
            <a:avLst/>
            <a:gdLst>
              <a:gd name="T0" fmla="*/ 26 w 47"/>
              <a:gd name="T1" fmla="*/ 0 h 28"/>
              <a:gd name="T2" fmla="*/ 10 w 47"/>
              <a:gd name="T3" fmla="*/ 26 h 28"/>
              <a:gd name="T4" fmla="*/ 26 w 47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8">
                <a:moveTo>
                  <a:pt x="26" y="0"/>
                </a:moveTo>
                <a:cubicBezTo>
                  <a:pt x="47" y="13"/>
                  <a:pt x="28" y="28"/>
                  <a:pt x="10" y="26"/>
                </a:cubicBezTo>
                <a:cubicBezTo>
                  <a:pt x="0" y="13"/>
                  <a:pt x="15" y="4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05">
            <a:extLst>
              <a:ext uri="{FF2B5EF4-FFF2-40B4-BE49-F238E27FC236}">
                <a16:creationId xmlns:a16="http://schemas.microsoft.com/office/drawing/2014/main" id="{F5A66334-17A8-4594-AB17-4C33A95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578638" y="1792714"/>
            <a:ext cx="140901" cy="93027"/>
          </a:xfrm>
          <a:custGeom>
            <a:avLst/>
            <a:gdLst>
              <a:gd name="T0" fmla="*/ 26 w 43"/>
              <a:gd name="T1" fmla="*/ 3 h 31"/>
              <a:gd name="T2" fmla="*/ 39 w 43"/>
              <a:gd name="T3" fmla="*/ 23 h 31"/>
              <a:gd name="T4" fmla="*/ 26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6" y="3"/>
                </a:moveTo>
                <a:cubicBezTo>
                  <a:pt x="34" y="0"/>
                  <a:pt x="43" y="17"/>
                  <a:pt x="39" y="23"/>
                </a:cubicBezTo>
                <a:cubicBezTo>
                  <a:pt x="20" y="31"/>
                  <a:pt x="0" y="15"/>
                  <a:pt x="26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07">
            <a:extLst>
              <a:ext uri="{FF2B5EF4-FFF2-40B4-BE49-F238E27FC236}">
                <a16:creationId xmlns:a16="http://schemas.microsoft.com/office/drawing/2014/main" id="{FB7FEAD3-708C-4B79-B452-4445C277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58039" y="1824004"/>
            <a:ext cx="154193" cy="81603"/>
          </a:xfrm>
          <a:custGeom>
            <a:avLst/>
            <a:gdLst>
              <a:gd name="T0" fmla="*/ 31 w 47"/>
              <a:gd name="T1" fmla="*/ 0 h 27"/>
              <a:gd name="T2" fmla="*/ 17 w 47"/>
              <a:gd name="T3" fmla="*/ 23 h 27"/>
              <a:gd name="T4" fmla="*/ 31 w 47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7">
                <a:moveTo>
                  <a:pt x="31" y="0"/>
                </a:moveTo>
                <a:cubicBezTo>
                  <a:pt x="47" y="10"/>
                  <a:pt x="32" y="27"/>
                  <a:pt x="17" y="23"/>
                </a:cubicBezTo>
                <a:cubicBezTo>
                  <a:pt x="0" y="14"/>
                  <a:pt x="18" y="0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92">
            <a:extLst>
              <a:ext uri="{FF2B5EF4-FFF2-40B4-BE49-F238E27FC236}">
                <a16:creationId xmlns:a16="http://schemas.microsoft.com/office/drawing/2014/main" id="{41281533-9B25-42A4-9F50-34B4F24C0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02813" y="1759540"/>
            <a:ext cx="140901" cy="102819"/>
          </a:xfrm>
          <a:custGeom>
            <a:avLst/>
            <a:gdLst>
              <a:gd name="T0" fmla="*/ 28 w 43"/>
              <a:gd name="T1" fmla="*/ 0 h 34"/>
              <a:gd name="T2" fmla="*/ 41 w 43"/>
              <a:gd name="T3" fmla="*/ 21 h 34"/>
              <a:gd name="T4" fmla="*/ 28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8" y="0"/>
                </a:moveTo>
                <a:cubicBezTo>
                  <a:pt x="35" y="1"/>
                  <a:pt x="43" y="11"/>
                  <a:pt x="41" y="21"/>
                </a:cubicBezTo>
                <a:cubicBezTo>
                  <a:pt x="23" y="34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14">
            <a:extLst>
              <a:ext uri="{FF2B5EF4-FFF2-40B4-BE49-F238E27FC236}">
                <a16:creationId xmlns:a16="http://schemas.microsoft.com/office/drawing/2014/main" id="{007246F1-084B-45D9-BDD9-99BB53F6C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78066" y="1804776"/>
            <a:ext cx="6204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2" y="2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13">
            <a:extLst>
              <a:ext uri="{FF2B5EF4-FFF2-40B4-BE49-F238E27FC236}">
                <a16:creationId xmlns:a16="http://schemas.microsoft.com/office/drawing/2014/main" id="{77CDD712-F443-4EDC-B663-5EC5ACD7D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511612" y="1804776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4">
            <a:extLst>
              <a:ext uri="{FF2B5EF4-FFF2-40B4-BE49-F238E27FC236}">
                <a16:creationId xmlns:a16="http://schemas.microsoft.com/office/drawing/2014/main" id="{4A695BE5-DE27-460F-845F-45BB814F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23391" y="1836771"/>
            <a:ext cx="7089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91">
            <a:extLst>
              <a:ext uri="{FF2B5EF4-FFF2-40B4-BE49-F238E27FC236}">
                <a16:creationId xmlns:a16="http://schemas.microsoft.com/office/drawing/2014/main" id="{DE28BE4E-1A59-46FF-810A-A8F9A46F7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58692" y="1822760"/>
            <a:ext cx="118747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0" y="1"/>
                  <a:pt x="36" y="24"/>
                  <a:pt x="21" y="27"/>
                </a:cubicBezTo>
                <a:cubicBezTo>
                  <a:pt x="1" y="26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95">
            <a:extLst>
              <a:ext uri="{FF2B5EF4-FFF2-40B4-BE49-F238E27FC236}">
                <a16:creationId xmlns:a16="http://schemas.microsoft.com/office/drawing/2014/main" id="{A3CF799A-9839-4CB1-9381-DCC0C1FE1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697627" y="1812291"/>
            <a:ext cx="117860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1" y="2"/>
                  <a:pt x="36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15">
            <a:extLst>
              <a:ext uri="{FF2B5EF4-FFF2-40B4-BE49-F238E27FC236}">
                <a16:creationId xmlns:a16="http://schemas.microsoft.com/office/drawing/2014/main" id="{1EFA42E9-27C0-423D-93C8-794A9683F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40920" y="1810489"/>
            <a:ext cx="6204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93">
            <a:extLst>
              <a:ext uri="{FF2B5EF4-FFF2-40B4-BE49-F238E27FC236}">
                <a16:creationId xmlns:a16="http://schemas.microsoft.com/office/drawing/2014/main" id="{E5B56BED-7578-4E42-889D-34AA58F67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28451" y="1829760"/>
            <a:ext cx="127608" cy="79154"/>
          </a:xfrm>
          <a:custGeom>
            <a:avLst/>
            <a:gdLst>
              <a:gd name="T0" fmla="*/ 23 w 39"/>
              <a:gd name="T1" fmla="*/ 0 h 26"/>
              <a:gd name="T2" fmla="*/ 19 w 39"/>
              <a:gd name="T3" fmla="*/ 26 h 26"/>
              <a:gd name="T4" fmla="*/ 23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3" y="0"/>
                </a:moveTo>
                <a:cubicBezTo>
                  <a:pt x="39" y="4"/>
                  <a:pt x="34" y="25"/>
                  <a:pt x="19" y="26"/>
                </a:cubicBezTo>
                <a:cubicBezTo>
                  <a:pt x="0" y="20"/>
                  <a:pt x="7" y="4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96">
            <a:extLst>
              <a:ext uri="{FF2B5EF4-FFF2-40B4-BE49-F238E27FC236}">
                <a16:creationId xmlns:a16="http://schemas.microsoft.com/office/drawing/2014/main" id="{FCC7DD6E-E0E5-46B9-81B7-3B2F7B33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16034" y="1818819"/>
            <a:ext cx="147104" cy="108531"/>
          </a:xfrm>
          <a:custGeom>
            <a:avLst/>
            <a:gdLst>
              <a:gd name="T0" fmla="*/ 28 w 45"/>
              <a:gd name="T1" fmla="*/ 0 h 36"/>
              <a:gd name="T2" fmla="*/ 41 w 45"/>
              <a:gd name="T3" fmla="*/ 20 h 36"/>
              <a:gd name="T4" fmla="*/ 28 w 45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36">
                <a:moveTo>
                  <a:pt x="28" y="0"/>
                </a:moveTo>
                <a:cubicBezTo>
                  <a:pt x="32" y="0"/>
                  <a:pt x="45" y="13"/>
                  <a:pt x="41" y="20"/>
                </a:cubicBezTo>
                <a:cubicBezTo>
                  <a:pt x="24" y="36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100">
            <a:extLst>
              <a:ext uri="{FF2B5EF4-FFF2-40B4-BE49-F238E27FC236}">
                <a16:creationId xmlns:a16="http://schemas.microsoft.com/office/drawing/2014/main" id="{9C83D9FD-E06E-407B-BA7C-2C2AD5B1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536827" y="1821266"/>
            <a:ext cx="128495" cy="93843"/>
          </a:xfrm>
          <a:custGeom>
            <a:avLst/>
            <a:gdLst>
              <a:gd name="T0" fmla="*/ 28 w 39"/>
              <a:gd name="T1" fmla="*/ 1 h 31"/>
              <a:gd name="T2" fmla="*/ 39 w 39"/>
              <a:gd name="T3" fmla="*/ 21 h 31"/>
              <a:gd name="T4" fmla="*/ 28 w 39"/>
              <a:gd name="T5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8" y="1"/>
                </a:moveTo>
                <a:cubicBezTo>
                  <a:pt x="38" y="0"/>
                  <a:pt x="38" y="12"/>
                  <a:pt x="39" y="21"/>
                </a:cubicBezTo>
                <a:cubicBezTo>
                  <a:pt x="18" y="31"/>
                  <a:pt x="0" y="12"/>
                  <a:pt x="28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98">
            <a:extLst>
              <a:ext uri="{FF2B5EF4-FFF2-40B4-BE49-F238E27FC236}">
                <a16:creationId xmlns:a16="http://schemas.microsoft.com/office/drawing/2014/main" id="{3C1174EE-071E-4421-BD9C-2C2D84190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91294" y="1821267"/>
            <a:ext cx="147990" cy="79154"/>
          </a:xfrm>
          <a:custGeom>
            <a:avLst/>
            <a:gdLst>
              <a:gd name="T0" fmla="*/ 23 w 45"/>
              <a:gd name="T1" fmla="*/ 0 h 26"/>
              <a:gd name="T2" fmla="*/ 30 w 45"/>
              <a:gd name="T3" fmla="*/ 26 h 26"/>
              <a:gd name="T4" fmla="*/ 23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3" y="0"/>
                </a:moveTo>
                <a:cubicBezTo>
                  <a:pt x="33" y="2"/>
                  <a:pt x="45" y="21"/>
                  <a:pt x="30" y="26"/>
                </a:cubicBezTo>
                <a:cubicBezTo>
                  <a:pt x="10" y="24"/>
                  <a:pt x="0" y="8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99">
            <a:extLst>
              <a:ext uri="{FF2B5EF4-FFF2-40B4-BE49-F238E27FC236}">
                <a16:creationId xmlns:a16="http://schemas.microsoft.com/office/drawing/2014/main" id="{6F280CAD-1F1B-4F43-99A3-B2EC2A7F3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084479" y="1821265"/>
            <a:ext cx="219770" cy="121588"/>
          </a:xfrm>
          <a:custGeom>
            <a:avLst/>
            <a:gdLst>
              <a:gd name="T0" fmla="*/ 36 w 67"/>
              <a:gd name="T1" fmla="*/ 0 h 40"/>
              <a:gd name="T2" fmla="*/ 44 w 67"/>
              <a:gd name="T3" fmla="*/ 2 h 40"/>
              <a:gd name="T4" fmla="*/ 31 w 67"/>
              <a:gd name="T5" fmla="*/ 2 h 40"/>
              <a:gd name="T6" fmla="*/ 36 w 6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40">
                <a:moveTo>
                  <a:pt x="36" y="0"/>
                </a:moveTo>
                <a:cubicBezTo>
                  <a:pt x="39" y="3"/>
                  <a:pt x="41" y="0"/>
                  <a:pt x="44" y="2"/>
                </a:cubicBezTo>
                <a:cubicBezTo>
                  <a:pt x="67" y="40"/>
                  <a:pt x="0" y="25"/>
                  <a:pt x="31" y="2"/>
                </a:cubicBezTo>
                <a:cubicBezTo>
                  <a:pt x="24" y="11"/>
                  <a:pt x="31" y="5"/>
                  <a:pt x="3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97">
            <a:extLst>
              <a:ext uri="{FF2B5EF4-FFF2-40B4-BE49-F238E27FC236}">
                <a16:creationId xmlns:a16="http://schemas.microsoft.com/office/drawing/2014/main" id="{0D5C974E-4B43-4FFA-8230-DB0E1993C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409702" y="1821267"/>
            <a:ext cx="190526" cy="121588"/>
          </a:xfrm>
          <a:custGeom>
            <a:avLst/>
            <a:gdLst>
              <a:gd name="T0" fmla="*/ 42 w 58"/>
              <a:gd name="T1" fmla="*/ 0 h 40"/>
              <a:gd name="T2" fmla="*/ 53 w 58"/>
              <a:gd name="T3" fmla="*/ 17 h 40"/>
              <a:gd name="T4" fmla="*/ 42 w 58"/>
              <a:gd name="T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40">
                <a:moveTo>
                  <a:pt x="42" y="0"/>
                </a:moveTo>
                <a:cubicBezTo>
                  <a:pt x="52" y="0"/>
                  <a:pt x="50" y="9"/>
                  <a:pt x="53" y="17"/>
                </a:cubicBezTo>
                <a:cubicBezTo>
                  <a:pt x="58" y="40"/>
                  <a:pt x="0" y="6"/>
                  <a:pt x="4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01">
            <a:extLst>
              <a:ext uri="{FF2B5EF4-FFF2-40B4-BE49-F238E27FC236}">
                <a16:creationId xmlns:a16="http://schemas.microsoft.com/office/drawing/2014/main" id="{A1CACEBA-A7A9-45FB-897A-888150011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34040" y="1827796"/>
            <a:ext cx="138242" cy="81603"/>
          </a:xfrm>
          <a:custGeom>
            <a:avLst/>
            <a:gdLst>
              <a:gd name="T0" fmla="*/ 22 w 42"/>
              <a:gd name="T1" fmla="*/ 0 h 27"/>
              <a:gd name="T2" fmla="*/ 14 w 42"/>
              <a:gd name="T3" fmla="*/ 25 h 27"/>
              <a:gd name="T4" fmla="*/ 22 w 42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7">
                <a:moveTo>
                  <a:pt x="22" y="0"/>
                </a:moveTo>
                <a:cubicBezTo>
                  <a:pt x="42" y="7"/>
                  <a:pt x="28" y="27"/>
                  <a:pt x="14" y="25"/>
                </a:cubicBezTo>
                <a:cubicBezTo>
                  <a:pt x="0" y="18"/>
                  <a:pt x="9" y="2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94">
            <a:extLst>
              <a:ext uri="{FF2B5EF4-FFF2-40B4-BE49-F238E27FC236}">
                <a16:creationId xmlns:a16="http://schemas.microsoft.com/office/drawing/2014/main" id="{583E2F4A-E235-4600-A80D-18C1C36EE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915258" y="1868188"/>
            <a:ext cx="138242" cy="102819"/>
          </a:xfrm>
          <a:custGeom>
            <a:avLst/>
            <a:gdLst>
              <a:gd name="T0" fmla="*/ 29 w 42"/>
              <a:gd name="T1" fmla="*/ 1 h 34"/>
              <a:gd name="T2" fmla="*/ 40 w 42"/>
              <a:gd name="T3" fmla="*/ 20 h 34"/>
              <a:gd name="T4" fmla="*/ 29 w 42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4">
                <a:moveTo>
                  <a:pt x="29" y="1"/>
                </a:moveTo>
                <a:cubicBezTo>
                  <a:pt x="38" y="0"/>
                  <a:pt x="42" y="12"/>
                  <a:pt x="40" y="20"/>
                </a:cubicBezTo>
                <a:cubicBezTo>
                  <a:pt x="22" y="34"/>
                  <a:pt x="0" y="9"/>
                  <a:pt x="2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32">
            <a:extLst>
              <a:ext uri="{FF2B5EF4-FFF2-40B4-BE49-F238E27FC236}">
                <a16:creationId xmlns:a16="http://schemas.microsoft.com/office/drawing/2014/main" id="{F16259CF-A0BC-4673-91C7-A7D3CDF7C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0494" y="1984585"/>
            <a:ext cx="127608" cy="69362"/>
          </a:xfrm>
          <a:custGeom>
            <a:avLst/>
            <a:gdLst>
              <a:gd name="T0" fmla="*/ 16 w 39"/>
              <a:gd name="T1" fmla="*/ 0 h 23"/>
              <a:gd name="T2" fmla="*/ 11 w 39"/>
              <a:gd name="T3" fmla="*/ 23 h 23"/>
              <a:gd name="T4" fmla="*/ 1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16" y="0"/>
                </a:moveTo>
                <a:cubicBezTo>
                  <a:pt x="39" y="8"/>
                  <a:pt x="31" y="17"/>
                  <a:pt x="11" y="23"/>
                </a:cubicBezTo>
                <a:cubicBezTo>
                  <a:pt x="0" y="16"/>
                  <a:pt x="4" y="2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34">
            <a:extLst>
              <a:ext uri="{FF2B5EF4-FFF2-40B4-BE49-F238E27FC236}">
                <a16:creationId xmlns:a16="http://schemas.microsoft.com/office/drawing/2014/main" id="{B09A934A-4464-4C9B-ACAD-9128E0B61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076791" y="1990554"/>
            <a:ext cx="124063" cy="117507"/>
          </a:xfrm>
          <a:custGeom>
            <a:avLst/>
            <a:gdLst>
              <a:gd name="T0" fmla="*/ 20 w 38"/>
              <a:gd name="T1" fmla="*/ 2 h 39"/>
              <a:gd name="T2" fmla="*/ 38 w 38"/>
              <a:gd name="T3" fmla="*/ 19 h 39"/>
              <a:gd name="T4" fmla="*/ 20 w 38"/>
              <a:gd name="T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39">
                <a:moveTo>
                  <a:pt x="20" y="2"/>
                </a:moveTo>
                <a:cubicBezTo>
                  <a:pt x="34" y="0"/>
                  <a:pt x="38" y="8"/>
                  <a:pt x="38" y="19"/>
                </a:cubicBezTo>
                <a:cubicBezTo>
                  <a:pt x="24" y="39"/>
                  <a:pt x="0" y="13"/>
                  <a:pt x="20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125">
            <a:extLst>
              <a:ext uri="{FF2B5EF4-FFF2-40B4-BE49-F238E27FC236}">
                <a16:creationId xmlns:a16="http://schemas.microsoft.com/office/drawing/2014/main" id="{CB010BB8-6FD4-498C-994D-53C8DC749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314022" y="2016723"/>
            <a:ext cx="147990" cy="79154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9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125">
            <a:extLst>
              <a:ext uri="{FF2B5EF4-FFF2-40B4-BE49-F238E27FC236}">
                <a16:creationId xmlns:a16="http://schemas.microsoft.com/office/drawing/2014/main" id="{2D373437-2902-4D8A-B887-F6941556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28670" y="2009731"/>
            <a:ext cx="147990" cy="79154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9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128">
            <a:extLst>
              <a:ext uri="{FF2B5EF4-FFF2-40B4-BE49-F238E27FC236}">
                <a16:creationId xmlns:a16="http://schemas.microsoft.com/office/drawing/2014/main" id="{217D616F-FDFA-439E-8B09-E55F8234B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52808" y="2031819"/>
            <a:ext cx="131153" cy="78339"/>
          </a:xfrm>
          <a:custGeom>
            <a:avLst/>
            <a:gdLst>
              <a:gd name="T0" fmla="*/ 18 w 40"/>
              <a:gd name="T1" fmla="*/ 0 h 26"/>
              <a:gd name="T2" fmla="*/ 7 w 40"/>
              <a:gd name="T3" fmla="*/ 20 h 26"/>
              <a:gd name="T4" fmla="*/ 18 w 40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6">
                <a:moveTo>
                  <a:pt x="18" y="0"/>
                </a:moveTo>
                <a:cubicBezTo>
                  <a:pt x="40" y="9"/>
                  <a:pt x="28" y="26"/>
                  <a:pt x="7" y="20"/>
                </a:cubicBezTo>
                <a:cubicBezTo>
                  <a:pt x="0" y="8"/>
                  <a:pt x="6" y="1"/>
                  <a:pt x="1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40">
            <a:extLst>
              <a:ext uri="{FF2B5EF4-FFF2-40B4-BE49-F238E27FC236}">
                <a16:creationId xmlns:a16="http://schemas.microsoft.com/office/drawing/2014/main" id="{0F74D32E-67FC-452C-A52B-988DB4984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995484" y="1997173"/>
            <a:ext cx="137356" cy="96290"/>
          </a:xfrm>
          <a:custGeom>
            <a:avLst/>
            <a:gdLst>
              <a:gd name="T0" fmla="*/ 25 w 42"/>
              <a:gd name="T1" fmla="*/ 0 h 32"/>
              <a:gd name="T2" fmla="*/ 4 w 42"/>
              <a:gd name="T3" fmla="*/ 18 h 32"/>
              <a:gd name="T4" fmla="*/ 25 w 42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2">
                <a:moveTo>
                  <a:pt x="25" y="0"/>
                </a:moveTo>
                <a:cubicBezTo>
                  <a:pt x="42" y="13"/>
                  <a:pt x="15" y="32"/>
                  <a:pt x="4" y="18"/>
                </a:cubicBezTo>
                <a:cubicBezTo>
                  <a:pt x="0" y="5"/>
                  <a:pt x="16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26">
            <a:extLst>
              <a:ext uri="{FF2B5EF4-FFF2-40B4-BE49-F238E27FC236}">
                <a16:creationId xmlns:a16="http://schemas.microsoft.com/office/drawing/2014/main" id="{B8F74E45-2803-4A11-9333-3639A1C2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250834" y="2028557"/>
            <a:ext cx="151535" cy="79154"/>
          </a:xfrm>
          <a:custGeom>
            <a:avLst/>
            <a:gdLst>
              <a:gd name="T0" fmla="*/ 23 w 46"/>
              <a:gd name="T1" fmla="*/ 0 h 26"/>
              <a:gd name="T2" fmla="*/ 29 w 46"/>
              <a:gd name="T3" fmla="*/ 26 h 26"/>
              <a:gd name="T4" fmla="*/ 23 w 46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6">
                <a:moveTo>
                  <a:pt x="23" y="0"/>
                </a:moveTo>
                <a:cubicBezTo>
                  <a:pt x="32" y="2"/>
                  <a:pt x="46" y="22"/>
                  <a:pt x="29" y="26"/>
                </a:cubicBezTo>
                <a:cubicBezTo>
                  <a:pt x="10" y="24"/>
                  <a:pt x="0" y="9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21">
            <a:extLst>
              <a:ext uri="{FF2B5EF4-FFF2-40B4-BE49-F238E27FC236}">
                <a16:creationId xmlns:a16="http://schemas.microsoft.com/office/drawing/2014/main" id="{106009C3-0971-47AF-8BD9-2EC8A6A4B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37067" y="2038617"/>
            <a:ext cx="133812" cy="84866"/>
          </a:xfrm>
          <a:custGeom>
            <a:avLst/>
            <a:gdLst>
              <a:gd name="T0" fmla="*/ 26 w 41"/>
              <a:gd name="T1" fmla="*/ 0 h 28"/>
              <a:gd name="T2" fmla="*/ 38 w 41"/>
              <a:gd name="T3" fmla="*/ 19 h 28"/>
              <a:gd name="T4" fmla="*/ 26 w 41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6" y="0"/>
                </a:moveTo>
                <a:cubicBezTo>
                  <a:pt x="33" y="0"/>
                  <a:pt x="41" y="10"/>
                  <a:pt x="38" y="19"/>
                </a:cubicBezTo>
                <a:cubicBezTo>
                  <a:pt x="16" y="28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20">
            <a:extLst>
              <a:ext uri="{FF2B5EF4-FFF2-40B4-BE49-F238E27FC236}">
                <a16:creationId xmlns:a16="http://schemas.microsoft.com/office/drawing/2014/main" id="{ED29B115-F34D-4E41-A4A2-C0CE41C69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822857" y="2027626"/>
            <a:ext cx="121406" cy="66913"/>
          </a:xfrm>
          <a:custGeom>
            <a:avLst/>
            <a:gdLst>
              <a:gd name="T0" fmla="*/ 19 w 37"/>
              <a:gd name="T1" fmla="*/ 0 h 22"/>
              <a:gd name="T2" fmla="*/ 20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2"/>
                  <a:pt x="37" y="21"/>
                  <a:pt x="20" y="22"/>
                </a:cubicBezTo>
                <a:cubicBezTo>
                  <a:pt x="7" y="18"/>
                  <a:pt x="0" y="6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6">
            <a:extLst>
              <a:ext uri="{FF2B5EF4-FFF2-40B4-BE49-F238E27FC236}">
                <a16:creationId xmlns:a16="http://schemas.microsoft.com/office/drawing/2014/main" id="{19D4861C-7907-48BF-84E7-96C0E098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32866" y="2045318"/>
            <a:ext cx="124063" cy="87315"/>
          </a:xfrm>
          <a:custGeom>
            <a:avLst/>
            <a:gdLst>
              <a:gd name="T0" fmla="*/ 12 w 38"/>
              <a:gd name="T1" fmla="*/ 3 h 29"/>
              <a:gd name="T2" fmla="*/ 15 w 38"/>
              <a:gd name="T3" fmla="*/ 29 h 29"/>
              <a:gd name="T4" fmla="*/ 12 w 38"/>
              <a:gd name="T5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9">
                <a:moveTo>
                  <a:pt x="12" y="3"/>
                </a:moveTo>
                <a:cubicBezTo>
                  <a:pt x="34" y="0"/>
                  <a:pt x="38" y="26"/>
                  <a:pt x="15" y="29"/>
                </a:cubicBezTo>
                <a:cubicBezTo>
                  <a:pt x="4" y="23"/>
                  <a:pt x="0" y="9"/>
                  <a:pt x="12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27">
            <a:extLst>
              <a:ext uri="{FF2B5EF4-FFF2-40B4-BE49-F238E27FC236}">
                <a16:creationId xmlns:a16="http://schemas.microsoft.com/office/drawing/2014/main" id="{AEF03EB9-6D77-4E55-BCF2-4402550D3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25618" y="2028556"/>
            <a:ext cx="137356" cy="79154"/>
          </a:xfrm>
          <a:custGeom>
            <a:avLst/>
            <a:gdLst>
              <a:gd name="T0" fmla="*/ 28 w 42"/>
              <a:gd name="T1" fmla="*/ 0 h 26"/>
              <a:gd name="T2" fmla="*/ 23 w 42"/>
              <a:gd name="T3" fmla="*/ 26 h 26"/>
              <a:gd name="T4" fmla="*/ 28 w 42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6">
                <a:moveTo>
                  <a:pt x="28" y="0"/>
                </a:moveTo>
                <a:cubicBezTo>
                  <a:pt x="42" y="4"/>
                  <a:pt x="38" y="23"/>
                  <a:pt x="23" y="26"/>
                </a:cubicBezTo>
                <a:cubicBezTo>
                  <a:pt x="0" y="26"/>
                  <a:pt x="8" y="5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33">
            <a:extLst>
              <a:ext uri="{FF2B5EF4-FFF2-40B4-BE49-F238E27FC236}">
                <a16:creationId xmlns:a16="http://schemas.microsoft.com/office/drawing/2014/main" id="{1C9C3C8B-A28D-44DF-AA29-02B28AED7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507420" y="2040797"/>
            <a:ext cx="137356" cy="100371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6"/>
                  <a:pt x="15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129">
            <a:extLst>
              <a:ext uri="{FF2B5EF4-FFF2-40B4-BE49-F238E27FC236}">
                <a16:creationId xmlns:a16="http://schemas.microsoft.com/office/drawing/2014/main" id="{1EB7CB2D-F6AA-4861-B158-DA3E6B923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00604" y="2031819"/>
            <a:ext cx="147990" cy="109348"/>
          </a:xfrm>
          <a:custGeom>
            <a:avLst/>
            <a:gdLst>
              <a:gd name="T0" fmla="*/ 28 w 45"/>
              <a:gd name="T1" fmla="*/ 0 h 36"/>
              <a:gd name="T2" fmla="*/ 42 w 45"/>
              <a:gd name="T3" fmla="*/ 20 h 36"/>
              <a:gd name="T4" fmla="*/ 28 w 45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36">
                <a:moveTo>
                  <a:pt x="28" y="0"/>
                </a:moveTo>
                <a:cubicBezTo>
                  <a:pt x="34" y="1"/>
                  <a:pt x="45" y="11"/>
                  <a:pt x="42" y="20"/>
                </a:cubicBezTo>
                <a:cubicBezTo>
                  <a:pt x="25" y="36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142">
            <a:extLst>
              <a:ext uri="{FF2B5EF4-FFF2-40B4-BE49-F238E27FC236}">
                <a16:creationId xmlns:a16="http://schemas.microsoft.com/office/drawing/2014/main" id="{48203367-1F19-4C4F-B38D-929816F78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66179" y="2095470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138">
            <a:extLst>
              <a:ext uri="{FF2B5EF4-FFF2-40B4-BE49-F238E27FC236}">
                <a16:creationId xmlns:a16="http://schemas.microsoft.com/office/drawing/2014/main" id="{B89B3B49-0A7E-4573-9B52-D1B065983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16079" y="2058750"/>
            <a:ext cx="117860" cy="79154"/>
          </a:xfrm>
          <a:custGeom>
            <a:avLst/>
            <a:gdLst>
              <a:gd name="T0" fmla="*/ 21 w 36"/>
              <a:gd name="T1" fmla="*/ 0 h 26"/>
              <a:gd name="T2" fmla="*/ 21 w 36"/>
              <a:gd name="T3" fmla="*/ 26 h 26"/>
              <a:gd name="T4" fmla="*/ 21 w 36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6">
                <a:moveTo>
                  <a:pt x="21" y="0"/>
                </a:moveTo>
                <a:cubicBezTo>
                  <a:pt x="32" y="4"/>
                  <a:pt x="36" y="23"/>
                  <a:pt x="21" y="26"/>
                </a:cubicBezTo>
                <a:cubicBezTo>
                  <a:pt x="1" y="24"/>
                  <a:pt x="0" y="2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137">
            <a:extLst>
              <a:ext uri="{FF2B5EF4-FFF2-40B4-BE49-F238E27FC236}">
                <a16:creationId xmlns:a16="http://schemas.microsoft.com/office/drawing/2014/main" id="{0288BD39-0846-445A-BD81-1E34E0E99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268636" y="2056301"/>
            <a:ext cx="127608" cy="93843"/>
          </a:xfrm>
          <a:custGeom>
            <a:avLst/>
            <a:gdLst>
              <a:gd name="T0" fmla="*/ 23 w 39"/>
              <a:gd name="T1" fmla="*/ 0 h 31"/>
              <a:gd name="T2" fmla="*/ 17 w 39"/>
              <a:gd name="T3" fmla="*/ 26 h 31"/>
              <a:gd name="T4" fmla="*/ 23 w 39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3" y="0"/>
                </a:moveTo>
                <a:cubicBezTo>
                  <a:pt x="39" y="3"/>
                  <a:pt x="39" y="31"/>
                  <a:pt x="17" y="26"/>
                </a:cubicBezTo>
                <a:cubicBezTo>
                  <a:pt x="0" y="6"/>
                  <a:pt x="15" y="5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136">
            <a:extLst>
              <a:ext uri="{FF2B5EF4-FFF2-40B4-BE49-F238E27FC236}">
                <a16:creationId xmlns:a16="http://schemas.microsoft.com/office/drawing/2014/main" id="{BA82150B-D747-458F-8C52-72FBA52BC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68517" y="2052663"/>
            <a:ext cx="127608" cy="69362"/>
          </a:xfrm>
          <a:custGeom>
            <a:avLst/>
            <a:gdLst>
              <a:gd name="T0" fmla="*/ 21 w 39"/>
              <a:gd name="T1" fmla="*/ 0 h 23"/>
              <a:gd name="T2" fmla="*/ 22 w 39"/>
              <a:gd name="T3" fmla="*/ 23 h 23"/>
              <a:gd name="T4" fmla="*/ 21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21" y="0"/>
                </a:moveTo>
                <a:cubicBezTo>
                  <a:pt x="37" y="0"/>
                  <a:pt x="39" y="22"/>
                  <a:pt x="22" y="23"/>
                </a:cubicBezTo>
                <a:cubicBezTo>
                  <a:pt x="7" y="22"/>
                  <a:pt x="0" y="5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43">
            <a:extLst>
              <a:ext uri="{FF2B5EF4-FFF2-40B4-BE49-F238E27FC236}">
                <a16:creationId xmlns:a16="http://schemas.microsoft.com/office/drawing/2014/main" id="{FEBB9D94-7802-4607-9BA4-62FB212BF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3248" y="2045573"/>
            <a:ext cx="121406" cy="78339"/>
          </a:xfrm>
          <a:custGeom>
            <a:avLst/>
            <a:gdLst>
              <a:gd name="T0" fmla="*/ 21 w 37"/>
              <a:gd name="T1" fmla="*/ 0 h 26"/>
              <a:gd name="T2" fmla="*/ 22 w 37"/>
              <a:gd name="T3" fmla="*/ 26 h 26"/>
              <a:gd name="T4" fmla="*/ 21 w 37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6">
                <a:moveTo>
                  <a:pt x="21" y="0"/>
                </a:moveTo>
                <a:cubicBezTo>
                  <a:pt x="32" y="2"/>
                  <a:pt x="37" y="23"/>
                  <a:pt x="22" y="26"/>
                </a:cubicBezTo>
                <a:cubicBezTo>
                  <a:pt x="3" y="26"/>
                  <a:pt x="0" y="1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44">
            <a:extLst>
              <a:ext uri="{FF2B5EF4-FFF2-40B4-BE49-F238E27FC236}">
                <a16:creationId xmlns:a16="http://schemas.microsoft.com/office/drawing/2014/main" id="{24743784-06E3-4913-9DFD-2FCBF9D92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29200" y="2043044"/>
            <a:ext cx="141786" cy="90579"/>
          </a:xfrm>
          <a:custGeom>
            <a:avLst/>
            <a:gdLst>
              <a:gd name="T0" fmla="*/ 28 w 43"/>
              <a:gd name="T1" fmla="*/ 2 h 30"/>
              <a:gd name="T2" fmla="*/ 41 w 43"/>
              <a:gd name="T3" fmla="*/ 20 h 30"/>
              <a:gd name="T4" fmla="*/ 28 w 43"/>
              <a:gd name="T5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0">
                <a:moveTo>
                  <a:pt x="28" y="2"/>
                </a:moveTo>
                <a:cubicBezTo>
                  <a:pt x="36" y="0"/>
                  <a:pt x="43" y="12"/>
                  <a:pt x="41" y="20"/>
                </a:cubicBezTo>
                <a:cubicBezTo>
                  <a:pt x="24" y="30"/>
                  <a:pt x="0" y="14"/>
                  <a:pt x="28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145">
            <a:extLst>
              <a:ext uri="{FF2B5EF4-FFF2-40B4-BE49-F238E27FC236}">
                <a16:creationId xmlns:a16="http://schemas.microsoft.com/office/drawing/2014/main" id="{25CD3315-6611-406F-AF95-2EF9F5A5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92025" y="2027462"/>
            <a:ext cx="121406" cy="66913"/>
          </a:xfrm>
          <a:custGeom>
            <a:avLst/>
            <a:gdLst>
              <a:gd name="T0" fmla="*/ 19 w 37"/>
              <a:gd name="T1" fmla="*/ 0 h 22"/>
              <a:gd name="T2" fmla="*/ 19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1"/>
                  <a:pt x="37" y="22"/>
                  <a:pt x="19" y="22"/>
                </a:cubicBezTo>
                <a:cubicBezTo>
                  <a:pt x="6" y="18"/>
                  <a:pt x="0" y="4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139">
            <a:extLst>
              <a:ext uri="{FF2B5EF4-FFF2-40B4-BE49-F238E27FC236}">
                <a16:creationId xmlns:a16="http://schemas.microsoft.com/office/drawing/2014/main" id="{EB447648-FE0A-4D8E-86B8-D38D5F93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37627" y="2065277"/>
            <a:ext cx="131153" cy="87315"/>
          </a:xfrm>
          <a:custGeom>
            <a:avLst/>
            <a:gdLst>
              <a:gd name="T0" fmla="*/ 24 w 40"/>
              <a:gd name="T1" fmla="*/ 0 h 29"/>
              <a:gd name="T2" fmla="*/ 19 w 40"/>
              <a:gd name="T3" fmla="*/ 26 h 29"/>
              <a:gd name="T4" fmla="*/ 24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4" y="0"/>
                </a:moveTo>
                <a:cubicBezTo>
                  <a:pt x="40" y="2"/>
                  <a:pt x="34" y="29"/>
                  <a:pt x="19" y="26"/>
                </a:cubicBezTo>
                <a:cubicBezTo>
                  <a:pt x="0" y="19"/>
                  <a:pt x="4" y="2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8">
            <a:extLst>
              <a:ext uri="{FF2B5EF4-FFF2-40B4-BE49-F238E27FC236}">
                <a16:creationId xmlns:a16="http://schemas.microsoft.com/office/drawing/2014/main" id="{4B0A51D7-FF65-4E97-9E1A-8C4688E86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27269" y="2059158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130">
            <a:extLst>
              <a:ext uri="{FF2B5EF4-FFF2-40B4-BE49-F238E27FC236}">
                <a16:creationId xmlns:a16="http://schemas.microsoft.com/office/drawing/2014/main" id="{008FF77B-AC18-4E35-BB9B-0CA39278F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50053" y="2062420"/>
            <a:ext cx="157737" cy="81603"/>
          </a:xfrm>
          <a:custGeom>
            <a:avLst/>
            <a:gdLst>
              <a:gd name="T0" fmla="*/ 31 w 48"/>
              <a:gd name="T1" fmla="*/ 0 h 27"/>
              <a:gd name="T2" fmla="*/ 18 w 48"/>
              <a:gd name="T3" fmla="*/ 24 h 27"/>
              <a:gd name="T4" fmla="*/ 31 w 48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27">
                <a:moveTo>
                  <a:pt x="31" y="0"/>
                </a:moveTo>
                <a:cubicBezTo>
                  <a:pt x="48" y="10"/>
                  <a:pt x="32" y="27"/>
                  <a:pt x="18" y="24"/>
                </a:cubicBezTo>
                <a:cubicBezTo>
                  <a:pt x="0" y="14"/>
                  <a:pt x="18" y="0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135">
            <a:extLst>
              <a:ext uri="{FF2B5EF4-FFF2-40B4-BE49-F238E27FC236}">
                <a16:creationId xmlns:a16="http://schemas.microsoft.com/office/drawing/2014/main" id="{E71F6428-AC25-4A5A-8439-04768A17B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9601" y="2004283"/>
            <a:ext cx="128495" cy="84051"/>
          </a:xfrm>
          <a:custGeom>
            <a:avLst/>
            <a:gdLst>
              <a:gd name="T0" fmla="*/ 21 w 39"/>
              <a:gd name="T1" fmla="*/ 0 h 28"/>
              <a:gd name="T2" fmla="*/ 6 w 39"/>
              <a:gd name="T3" fmla="*/ 20 h 28"/>
              <a:gd name="T4" fmla="*/ 21 w 39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8">
                <a:moveTo>
                  <a:pt x="21" y="0"/>
                </a:moveTo>
                <a:cubicBezTo>
                  <a:pt x="39" y="12"/>
                  <a:pt x="22" y="28"/>
                  <a:pt x="6" y="20"/>
                </a:cubicBezTo>
                <a:cubicBezTo>
                  <a:pt x="0" y="7"/>
                  <a:pt x="7" y="0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131">
            <a:extLst>
              <a:ext uri="{FF2B5EF4-FFF2-40B4-BE49-F238E27FC236}">
                <a16:creationId xmlns:a16="http://schemas.microsoft.com/office/drawing/2014/main" id="{F237A1D4-9D62-4DEA-BD39-E5EC93B33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635670" y="1985929"/>
            <a:ext cx="117860" cy="87315"/>
          </a:xfrm>
          <a:custGeom>
            <a:avLst/>
            <a:gdLst>
              <a:gd name="T0" fmla="*/ 15 w 36"/>
              <a:gd name="T1" fmla="*/ 0 h 29"/>
              <a:gd name="T2" fmla="*/ 25 w 36"/>
              <a:gd name="T3" fmla="*/ 15 h 29"/>
              <a:gd name="T4" fmla="*/ 13 w 36"/>
              <a:gd name="T5" fmla="*/ 21 h 29"/>
              <a:gd name="T6" fmla="*/ 15 w 36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29">
                <a:moveTo>
                  <a:pt x="15" y="0"/>
                </a:moveTo>
                <a:cubicBezTo>
                  <a:pt x="21" y="0"/>
                  <a:pt x="36" y="13"/>
                  <a:pt x="25" y="15"/>
                </a:cubicBezTo>
                <a:cubicBezTo>
                  <a:pt x="20" y="19"/>
                  <a:pt x="20" y="22"/>
                  <a:pt x="13" y="21"/>
                </a:cubicBezTo>
                <a:cubicBezTo>
                  <a:pt x="0" y="29"/>
                  <a:pt x="0" y="0"/>
                  <a:pt x="1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141">
            <a:extLst>
              <a:ext uri="{FF2B5EF4-FFF2-40B4-BE49-F238E27FC236}">
                <a16:creationId xmlns:a16="http://schemas.microsoft.com/office/drawing/2014/main" id="{87E919CC-AC41-4F0D-A842-792D7A418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16961" y="1988004"/>
            <a:ext cx="163941" cy="163205"/>
          </a:xfrm>
          <a:custGeom>
            <a:avLst/>
            <a:gdLst>
              <a:gd name="T0" fmla="*/ 37 w 50"/>
              <a:gd name="T1" fmla="*/ 3 h 54"/>
              <a:gd name="T2" fmla="*/ 42 w 50"/>
              <a:gd name="T3" fmla="*/ 17 h 54"/>
              <a:gd name="T4" fmla="*/ 37 w 50"/>
              <a:gd name="T5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54">
                <a:moveTo>
                  <a:pt x="37" y="3"/>
                </a:moveTo>
                <a:cubicBezTo>
                  <a:pt x="50" y="3"/>
                  <a:pt x="36" y="13"/>
                  <a:pt x="42" y="17"/>
                </a:cubicBezTo>
                <a:cubicBezTo>
                  <a:pt x="35" y="54"/>
                  <a:pt x="0" y="0"/>
                  <a:pt x="37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136">
            <a:extLst>
              <a:ext uri="{FF2B5EF4-FFF2-40B4-BE49-F238E27FC236}">
                <a16:creationId xmlns:a16="http://schemas.microsoft.com/office/drawing/2014/main" id="{965D7305-50C2-4D93-8832-19DC70C5B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081089" y="2011634"/>
            <a:ext cx="127608" cy="69362"/>
          </a:xfrm>
          <a:custGeom>
            <a:avLst/>
            <a:gdLst>
              <a:gd name="T0" fmla="*/ 21 w 39"/>
              <a:gd name="T1" fmla="*/ 0 h 23"/>
              <a:gd name="T2" fmla="*/ 22 w 39"/>
              <a:gd name="T3" fmla="*/ 23 h 23"/>
              <a:gd name="T4" fmla="*/ 21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21" y="0"/>
                </a:moveTo>
                <a:cubicBezTo>
                  <a:pt x="37" y="0"/>
                  <a:pt x="39" y="22"/>
                  <a:pt x="22" y="23"/>
                </a:cubicBezTo>
                <a:cubicBezTo>
                  <a:pt x="7" y="22"/>
                  <a:pt x="0" y="5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122">
            <a:extLst>
              <a:ext uri="{FF2B5EF4-FFF2-40B4-BE49-F238E27FC236}">
                <a16:creationId xmlns:a16="http://schemas.microsoft.com/office/drawing/2014/main" id="{E0E5EA9F-6192-466D-BF45-46D9BCE3B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264051" y="1999395"/>
            <a:ext cx="127608" cy="81603"/>
          </a:xfrm>
          <a:custGeom>
            <a:avLst/>
            <a:gdLst>
              <a:gd name="T0" fmla="*/ 24 w 39"/>
              <a:gd name="T1" fmla="*/ 0 h 27"/>
              <a:gd name="T2" fmla="*/ 20 w 39"/>
              <a:gd name="T3" fmla="*/ 26 h 27"/>
              <a:gd name="T4" fmla="*/ 24 w 39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7">
                <a:moveTo>
                  <a:pt x="24" y="0"/>
                </a:moveTo>
                <a:cubicBezTo>
                  <a:pt x="39" y="3"/>
                  <a:pt x="36" y="27"/>
                  <a:pt x="20" y="26"/>
                </a:cubicBezTo>
                <a:cubicBezTo>
                  <a:pt x="0" y="19"/>
                  <a:pt x="4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132">
            <a:extLst>
              <a:ext uri="{FF2B5EF4-FFF2-40B4-BE49-F238E27FC236}">
                <a16:creationId xmlns:a16="http://schemas.microsoft.com/office/drawing/2014/main" id="{CFF6BE31-4842-4659-8D68-63423F826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92157" y="2025636"/>
            <a:ext cx="127608" cy="69362"/>
          </a:xfrm>
          <a:custGeom>
            <a:avLst/>
            <a:gdLst>
              <a:gd name="T0" fmla="*/ 16 w 39"/>
              <a:gd name="T1" fmla="*/ 0 h 23"/>
              <a:gd name="T2" fmla="*/ 11 w 39"/>
              <a:gd name="T3" fmla="*/ 23 h 23"/>
              <a:gd name="T4" fmla="*/ 1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16" y="0"/>
                </a:moveTo>
                <a:cubicBezTo>
                  <a:pt x="39" y="8"/>
                  <a:pt x="31" y="17"/>
                  <a:pt x="11" y="23"/>
                </a:cubicBezTo>
                <a:cubicBezTo>
                  <a:pt x="0" y="16"/>
                  <a:pt x="4" y="2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134">
            <a:extLst>
              <a:ext uri="{FF2B5EF4-FFF2-40B4-BE49-F238E27FC236}">
                <a16:creationId xmlns:a16="http://schemas.microsoft.com/office/drawing/2014/main" id="{3EC2112B-E2EC-492A-8AF9-D78F4B4A9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688454" y="2031605"/>
            <a:ext cx="124063" cy="117507"/>
          </a:xfrm>
          <a:custGeom>
            <a:avLst/>
            <a:gdLst>
              <a:gd name="T0" fmla="*/ 20 w 38"/>
              <a:gd name="T1" fmla="*/ 2 h 39"/>
              <a:gd name="T2" fmla="*/ 38 w 38"/>
              <a:gd name="T3" fmla="*/ 19 h 39"/>
              <a:gd name="T4" fmla="*/ 20 w 38"/>
              <a:gd name="T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39">
                <a:moveTo>
                  <a:pt x="20" y="2"/>
                </a:moveTo>
                <a:cubicBezTo>
                  <a:pt x="34" y="0"/>
                  <a:pt x="38" y="8"/>
                  <a:pt x="38" y="19"/>
                </a:cubicBezTo>
                <a:cubicBezTo>
                  <a:pt x="24" y="39"/>
                  <a:pt x="0" y="13"/>
                  <a:pt x="20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125">
            <a:extLst>
              <a:ext uri="{FF2B5EF4-FFF2-40B4-BE49-F238E27FC236}">
                <a16:creationId xmlns:a16="http://schemas.microsoft.com/office/drawing/2014/main" id="{EB635BC8-61BC-44D5-AA11-9A308B3BA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925685" y="2057774"/>
            <a:ext cx="147990" cy="79154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9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25">
            <a:extLst>
              <a:ext uri="{FF2B5EF4-FFF2-40B4-BE49-F238E27FC236}">
                <a16:creationId xmlns:a16="http://schemas.microsoft.com/office/drawing/2014/main" id="{7E9ACE65-00C6-4A75-8F61-CCADAF3EC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40333" y="2050782"/>
            <a:ext cx="147990" cy="79154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9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128">
            <a:extLst>
              <a:ext uri="{FF2B5EF4-FFF2-40B4-BE49-F238E27FC236}">
                <a16:creationId xmlns:a16="http://schemas.microsoft.com/office/drawing/2014/main" id="{5D7163FE-5ADD-41E7-985B-F95E7E048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64471" y="2072870"/>
            <a:ext cx="131153" cy="78339"/>
          </a:xfrm>
          <a:custGeom>
            <a:avLst/>
            <a:gdLst>
              <a:gd name="T0" fmla="*/ 18 w 40"/>
              <a:gd name="T1" fmla="*/ 0 h 26"/>
              <a:gd name="T2" fmla="*/ 7 w 40"/>
              <a:gd name="T3" fmla="*/ 20 h 26"/>
              <a:gd name="T4" fmla="*/ 18 w 40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6">
                <a:moveTo>
                  <a:pt x="18" y="0"/>
                </a:moveTo>
                <a:cubicBezTo>
                  <a:pt x="40" y="9"/>
                  <a:pt x="28" y="26"/>
                  <a:pt x="7" y="20"/>
                </a:cubicBezTo>
                <a:cubicBezTo>
                  <a:pt x="0" y="8"/>
                  <a:pt x="6" y="1"/>
                  <a:pt x="1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140">
            <a:extLst>
              <a:ext uri="{FF2B5EF4-FFF2-40B4-BE49-F238E27FC236}">
                <a16:creationId xmlns:a16="http://schemas.microsoft.com/office/drawing/2014/main" id="{DCD7108A-C70D-4FD9-B91A-0E9F9501A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607147" y="2055076"/>
            <a:ext cx="137356" cy="96290"/>
          </a:xfrm>
          <a:custGeom>
            <a:avLst/>
            <a:gdLst>
              <a:gd name="T0" fmla="*/ 25 w 42"/>
              <a:gd name="T1" fmla="*/ 0 h 32"/>
              <a:gd name="T2" fmla="*/ 4 w 42"/>
              <a:gd name="T3" fmla="*/ 18 h 32"/>
              <a:gd name="T4" fmla="*/ 25 w 42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2">
                <a:moveTo>
                  <a:pt x="25" y="0"/>
                </a:moveTo>
                <a:cubicBezTo>
                  <a:pt x="42" y="13"/>
                  <a:pt x="15" y="32"/>
                  <a:pt x="4" y="18"/>
                </a:cubicBezTo>
                <a:cubicBezTo>
                  <a:pt x="0" y="5"/>
                  <a:pt x="16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Freeform 126">
            <a:extLst>
              <a:ext uri="{FF2B5EF4-FFF2-40B4-BE49-F238E27FC236}">
                <a16:creationId xmlns:a16="http://schemas.microsoft.com/office/drawing/2014/main" id="{3C0CF799-2713-48A8-94DF-F8CB5F332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862497" y="2069608"/>
            <a:ext cx="151535" cy="79154"/>
          </a:xfrm>
          <a:custGeom>
            <a:avLst/>
            <a:gdLst>
              <a:gd name="T0" fmla="*/ 23 w 46"/>
              <a:gd name="T1" fmla="*/ 0 h 26"/>
              <a:gd name="T2" fmla="*/ 29 w 46"/>
              <a:gd name="T3" fmla="*/ 26 h 26"/>
              <a:gd name="T4" fmla="*/ 23 w 46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6">
                <a:moveTo>
                  <a:pt x="23" y="0"/>
                </a:moveTo>
                <a:cubicBezTo>
                  <a:pt x="32" y="2"/>
                  <a:pt x="46" y="22"/>
                  <a:pt x="29" y="26"/>
                </a:cubicBezTo>
                <a:cubicBezTo>
                  <a:pt x="10" y="24"/>
                  <a:pt x="0" y="9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 121">
            <a:extLst>
              <a:ext uri="{FF2B5EF4-FFF2-40B4-BE49-F238E27FC236}">
                <a16:creationId xmlns:a16="http://schemas.microsoft.com/office/drawing/2014/main" id="{00B8B62E-6551-4805-BD5A-5188FE5D3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39671" y="2062635"/>
            <a:ext cx="133812" cy="84866"/>
          </a:xfrm>
          <a:custGeom>
            <a:avLst/>
            <a:gdLst>
              <a:gd name="T0" fmla="*/ 26 w 41"/>
              <a:gd name="T1" fmla="*/ 0 h 28"/>
              <a:gd name="T2" fmla="*/ 38 w 41"/>
              <a:gd name="T3" fmla="*/ 19 h 28"/>
              <a:gd name="T4" fmla="*/ 26 w 41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6" y="0"/>
                </a:moveTo>
                <a:cubicBezTo>
                  <a:pt x="33" y="0"/>
                  <a:pt x="41" y="10"/>
                  <a:pt x="38" y="19"/>
                </a:cubicBezTo>
                <a:cubicBezTo>
                  <a:pt x="16" y="28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Freeform 120">
            <a:extLst>
              <a:ext uri="{FF2B5EF4-FFF2-40B4-BE49-F238E27FC236}">
                <a16:creationId xmlns:a16="http://schemas.microsoft.com/office/drawing/2014/main" id="{DFCCEBA8-5961-480A-9134-51605F650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443822" y="2039414"/>
            <a:ext cx="121406" cy="66913"/>
          </a:xfrm>
          <a:custGeom>
            <a:avLst/>
            <a:gdLst>
              <a:gd name="T0" fmla="*/ 19 w 37"/>
              <a:gd name="T1" fmla="*/ 0 h 22"/>
              <a:gd name="T2" fmla="*/ 20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2"/>
                  <a:pt x="37" y="21"/>
                  <a:pt x="20" y="22"/>
                </a:cubicBezTo>
                <a:cubicBezTo>
                  <a:pt x="7" y="18"/>
                  <a:pt x="0" y="6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6">
            <a:extLst>
              <a:ext uri="{FF2B5EF4-FFF2-40B4-BE49-F238E27FC236}">
                <a16:creationId xmlns:a16="http://schemas.microsoft.com/office/drawing/2014/main" id="{724D4F80-B109-4438-BC6D-ABB522B44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35678" y="2029214"/>
            <a:ext cx="124063" cy="87315"/>
          </a:xfrm>
          <a:custGeom>
            <a:avLst/>
            <a:gdLst>
              <a:gd name="T0" fmla="*/ 12 w 38"/>
              <a:gd name="T1" fmla="*/ 3 h 29"/>
              <a:gd name="T2" fmla="*/ 15 w 38"/>
              <a:gd name="T3" fmla="*/ 29 h 29"/>
              <a:gd name="T4" fmla="*/ 12 w 38"/>
              <a:gd name="T5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9">
                <a:moveTo>
                  <a:pt x="12" y="3"/>
                </a:moveTo>
                <a:cubicBezTo>
                  <a:pt x="34" y="0"/>
                  <a:pt x="38" y="26"/>
                  <a:pt x="15" y="29"/>
                </a:cubicBezTo>
                <a:cubicBezTo>
                  <a:pt x="4" y="23"/>
                  <a:pt x="0" y="9"/>
                  <a:pt x="12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127">
            <a:extLst>
              <a:ext uri="{FF2B5EF4-FFF2-40B4-BE49-F238E27FC236}">
                <a16:creationId xmlns:a16="http://schemas.microsoft.com/office/drawing/2014/main" id="{52A7149F-5A3F-4537-981A-974C7409C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37281" y="2069607"/>
            <a:ext cx="137356" cy="79154"/>
          </a:xfrm>
          <a:custGeom>
            <a:avLst/>
            <a:gdLst>
              <a:gd name="T0" fmla="*/ 28 w 42"/>
              <a:gd name="T1" fmla="*/ 0 h 26"/>
              <a:gd name="T2" fmla="*/ 23 w 42"/>
              <a:gd name="T3" fmla="*/ 26 h 26"/>
              <a:gd name="T4" fmla="*/ 28 w 42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6">
                <a:moveTo>
                  <a:pt x="28" y="0"/>
                </a:moveTo>
                <a:cubicBezTo>
                  <a:pt x="42" y="4"/>
                  <a:pt x="38" y="23"/>
                  <a:pt x="23" y="26"/>
                </a:cubicBezTo>
                <a:cubicBezTo>
                  <a:pt x="0" y="26"/>
                  <a:pt x="8" y="5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Freeform 133">
            <a:extLst>
              <a:ext uri="{FF2B5EF4-FFF2-40B4-BE49-F238E27FC236}">
                <a16:creationId xmlns:a16="http://schemas.microsoft.com/office/drawing/2014/main" id="{89A8D3E3-3518-4738-B94E-F7DD9818D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9083" y="2081848"/>
            <a:ext cx="137356" cy="100371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6"/>
                  <a:pt x="15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Freeform 129">
            <a:extLst>
              <a:ext uri="{FF2B5EF4-FFF2-40B4-BE49-F238E27FC236}">
                <a16:creationId xmlns:a16="http://schemas.microsoft.com/office/drawing/2014/main" id="{FA796F21-7CE5-4483-A137-919B3D433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12267" y="2072870"/>
            <a:ext cx="147990" cy="109348"/>
          </a:xfrm>
          <a:custGeom>
            <a:avLst/>
            <a:gdLst>
              <a:gd name="T0" fmla="*/ 28 w 45"/>
              <a:gd name="T1" fmla="*/ 0 h 36"/>
              <a:gd name="T2" fmla="*/ 42 w 45"/>
              <a:gd name="T3" fmla="*/ 20 h 36"/>
              <a:gd name="T4" fmla="*/ 28 w 45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36">
                <a:moveTo>
                  <a:pt x="28" y="0"/>
                </a:moveTo>
                <a:cubicBezTo>
                  <a:pt x="34" y="1"/>
                  <a:pt x="45" y="11"/>
                  <a:pt x="42" y="20"/>
                </a:cubicBezTo>
                <a:cubicBezTo>
                  <a:pt x="25" y="36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Freeform 142">
            <a:extLst>
              <a:ext uri="{FF2B5EF4-FFF2-40B4-BE49-F238E27FC236}">
                <a16:creationId xmlns:a16="http://schemas.microsoft.com/office/drawing/2014/main" id="{57FC30BB-0D8F-43B0-910E-7DDE8C933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77842" y="2136521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Freeform 138">
            <a:extLst>
              <a:ext uri="{FF2B5EF4-FFF2-40B4-BE49-F238E27FC236}">
                <a16:creationId xmlns:a16="http://schemas.microsoft.com/office/drawing/2014/main" id="{D938207F-A865-48E5-A15D-FD578BC59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27742" y="2099801"/>
            <a:ext cx="117860" cy="79154"/>
          </a:xfrm>
          <a:custGeom>
            <a:avLst/>
            <a:gdLst>
              <a:gd name="T0" fmla="*/ 21 w 36"/>
              <a:gd name="T1" fmla="*/ 0 h 26"/>
              <a:gd name="T2" fmla="*/ 21 w 36"/>
              <a:gd name="T3" fmla="*/ 26 h 26"/>
              <a:gd name="T4" fmla="*/ 21 w 36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6">
                <a:moveTo>
                  <a:pt x="21" y="0"/>
                </a:moveTo>
                <a:cubicBezTo>
                  <a:pt x="32" y="4"/>
                  <a:pt x="36" y="23"/>
                  <a:pt x="21" y="26"/>
                </a:cubicBezTo>
                <a:cubicBezTo>
                  <a:pt x="1" y="24"/>
                  <a:pt x="0" y="2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Freeform 137">
            <a:extLst>
              <a:ext uri="{FF2B5EF4-FFF2-40B4-BE49-F238E27FC236}">
                <a16:creationId xmlns:a16="http://schemas.microsoft.com/office/drawing/2014/main" id="{04637E45-0880-40BC-B488-4EA4CA435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880299" y="2097352"/>
            <a:ext cx="127608" cy="93843"/>
          </a:xfrm>
          <a:custGeom>
            <a:avLst/>
            <a:gdLst>
              <a:gd name="T0" fmla="*/ 23 w 39"/>
              <a:gd name="T1" fmla="*/ 0 h 31"/>
              <a:gd name="T2" fmla="*/ 17 w 39"/>
              <a:gd name="T3" fmla="*/ 26 h 31"/>
              <a:gd name="T4" fmla="*/ 23 w 39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3" y="0"/>
                </a:moveTo>
                <a:cubicBezTo>
                  <a:pt x="39" y="3"/>
                  <a:pt x="39" y="31"/>
                  <a:pt x="17" y="26"/>
                </a:cubicBezTo>
                <a:cubicBezTo>
                  <a:pt x="0" y="6"/>
                  <a:pt x="15" y="5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525A6D-B9B6-4FBF-B86B-FF5D58901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307387"/>
              </p:ext>
            </p:extLst>
          </p:nvPr>
        </p:nvGraphicFramePr>
        <p:xfrm>
          <a:off x="877326" y="2599512"/>
          <a:ext cx="10722902" cy="3646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90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A26D362-1F0D-41F6-ADB3-AFB080502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598061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29C8B-2884-FA46-8567-74766C07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7" y="1105647"/>
            <a:ext cx="3782138" cy="3621741"/>
          </a:xfrm>
        </p:spPr>
        <p:txBody>
          <a:bodyPr>
            <a:normAutofit/>
          </a:bodyPr>
          <a:lstStyle/>
          <a:p>
            <a:pPr algn="ctr"/>
            <a:r>
              <a:rPr lang="en-US"/>
              <a:t>What is the “Normal” Process of Moving through these Stages?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4A8B1CF3-FFA2-0B40-9C24-FB724A3FD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941" y="890269"/>
            <a:ext cx="5769247" cy="4437016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Stages of Grief  are not linear -- do not need to be experienced as a sequence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Grief is part of the human experience, not an illness. One doesn’t  “recover” from grief because the loss is forever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stage may be iterative – experienced again and again in the process of learning and understanding</a:t>
            </a:r>
          </a:p>
          <a:p>
            <a:endParaRPr lang="en-US" dirty="0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C8A8758-6178-4720-BC90-28C23033F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258" y="5703711"/>
            <a:ext cx="12105779" cy="653700"/>
            <a:chOff x="0" y="5833367"/>
            <a:chExt cx="12243348" cy="653700"/>
          </a:xfrm>
        </p:grpSpPr>
        <p:sp>
          <p:nvSpPr>
            <p:cNvPr id="108" name="Freeform 6">
              <a:extLst>
                <a:ext uri="{FF2B5EF4-FFF2-40B4-BE49-F238E27FC236}">
                  <a16:creationId xmlns:a16="http://schemas.microsoft.com/office/drawing/2014/main" id="{19D4861C-7907-48BF-84E7-96C0E098D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24690199-C217-4DCB-9B31-1A45649B0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6">
              <a:extLst>
                <a:ext uri="{FF2B5EF4-FFF2-40B4-BE49-F238E27FC236}">
                  <a16:creationId xmlns:a16="http://schemas.microsoft.com/office/drawing/2014/main" id="{800D5F55-AC8B-4C26-ABB0-D8D609EC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7">
              <a:extLst>
                <a:ext uri="{FF2B5EF4-FFF2-40B4-BE49-F238E27FC236}">
                  <a16:creationId xmlns:a16="http://schemas.microsoft.com/office/drawing/2014/main" id="{77F70717-3071-4962-8A7C-F9A58151C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E16B2E5A-8EC8-4C56-AB77-380486FD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9">
              <a:extLst>
                <a:ext uri="{FF2B5EF4-FFF2-40B4-BE49-F238E27FC236}">
                  <a16:creationId xmlns:a16="http://schemas.microsoft.com/office/drawing/2014/main" id="{CABAB4BD-890F-4563-A5CA-536788B1E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05F36030-F60E-436E-81FE-74DD0776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C87A69CB-2620-4628-9781-88BD40636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2">
              <a:extLst>
                <a:ext uri="{FF2B5EF4-FFF2-40B4-BE49-F238E27FC236}">
                  <a16:creationId xmlns:a16="http://schemas.microsoft.com/office/drawing/2014/main" id="{2DF0B83D-C899-44CA-9B54-A9C57E8EB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22">
              <a:extLst>
                <a:ext uri="{FF2B5EF4-FFF2-40B4-BE49-F238E27FC236}">
                  <a16:creationId xmlns:a16="http://schemas.microsoft.com/office/drawing/2014/main" id="{0ED49C08-BE23-43F9-A421-6CD45C78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23">
              <a:extLst>
                <a:ext uri="{FF2B5EF4-FFF2-40B4-BE49-F238E27FC236}">
                  <a16:creationId xmlns:a16="http://schemas.microsoft.com/office/drawing/2014/main" id="{24F4B005-B785-4A57-9E5A-82D85F00D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30">
              <a:extLst>
                <a:ext uri="{FF2B5EF4-FFF2-40B4-BE49-F238E27FC236}">
                  <a16:creationId xmlns:a16="http://schemas.microsoft.com/office/drawing/2014/main" id="{196ED9B6-969E-4AC4-ACD0-95A421BAB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31">
              <a:extLst>
                <a:ext uri="{FF2B5EF4-FFF2-40B4-BE49-F238E27FC236}">
                  <a16:creationId xmlns:a16="http://schemas.microsoft.com/office/drawing/2014/main" id="{496BF3B0-761A-4454-BE3C-86B4675DC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32">
              <a:extLst>
                <a:ext uri="{FF2B5EF4-FFF2-40B4-BE49-F238E27FC236}">
                  <a16:creationId xmlns:a16="http://schemas.microsoft.com/office/drawing/2014/main" id="{F16259CF-A0BC-4673-91C7-A7D3CDF7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34">
              <a:extLst>
                <a:ext uri="{FF2B5EF4-FFF2-40B4-BE49-F238E27FC236}">
                  <a16:creationId xmlns:a16="http://schemas.microsoft.com/office/drawing/2014/main" id="{B09A934A-4464-4C9B-ACAD-9128E0B61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35">
              <a:extLst>
                <a:ext uri="{FF2B5EF4-FFF2-40B4-BE49-F238E27FC236}">
                  <a16:creationId xmlns:a16="http://schemas.microsoft.com/office/drawing/2014/main" id="{2E9B2055-E384-472D-91D3-74775CDA1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41">
              <a:extLst>
                <a:ext uri="{FF2B5EF4-FFF2-40B4-BE49-F238E27FC236}">
                  <a16:creationId xmlns:a16="http://schemas.microsoft.com/office/drawing/2014/main" id="{B519F0F1-B284-44D5-91E9-5018219AF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1">
              <a:extLst>
                <a:ext uri="{FF2B5EF4-FFF2-40B4-BE49-F238E27FC236}">
                  <a16:creationId xmlns:a16="http://schemas.microsoft.com/office/drawing/2014/main" id="{8379C6B3-49BE-4333-B322-AF02BBB41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2">
              <a:extLst>
                <a:ext uri="{FF2B5EF4-FFF2-40B4-BE49-F238E27FC236}">
                  <a16:creationId xmlns:a16="http://schemas.microsoft.com/office/drawing/2014/main" id="{9E870E95-FCD6-4158-861A-5CEC896F5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3">
              <a:extLst>
                <a:ext uri="{FF2B5EF4-FFF2-40B4-BE49-F238E27FC236}">
                  <a16:creationId xmlns:a16="http://schemas.microsoft.com/office/drawing/2014/main" id="{CD22207C-B504-40B2-A1EB-2DC9B8162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4">
              <a:extLst>
                <a:ext uri="{FF2B5EF4-FFF2-40B4-BE49-F238E27FC236}">
                  <a16:creationId xmlns:a16="http://schemas.microsoft.com/office/drawing/2014/main" id="{E317ADBB-3E4F-42D2-B7F2-A15924AD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95">
              <a:extLst>
                <a:ext uri="{FF2B5EF4-FFF2-40B4-BE49-F238E27FC236}">
                  <a16:creationId xmlns:a16="http://schemas.microsoft.com/office/drawing/2014/main" id="{6D7188E6-F4DA-4486-938D-F45FE01A2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96">
              <a:extLst>
                <a:ext uri="{FF2B5EF4-FFF2-40B4-BE49-F238E27FC236}">
                  <a16:creationId xmlns:a16="http://schemas.microsoft.com/office/drawing/2014/main" id="{0FBC38BC-DE18-4960-A9D4-F24C6F60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97">
              <a:extLst>
                <a:ext uri="{FF2B5EF4-FFF2-40B4-BE49-F238E27FC236}">
                  <a16:creationId xmlns:a16="http://schemas.microsoft.com/office/drawing/2014/main" id="{1F8EFF99-76BF-4F9B-ADAA-B8D310153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98">
              <a:extLst>
                <a:ext uri="{FF2B5EF4-FFF2-40B4-BE49-F238E27FC236}">
                  <a16:creationId xmlns:a16="http://schemas.microsoft.com/office/drawing/2014/main" id="{76909582-A285-4EA4-AE72-9DBF0D565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99">
              <a:extLst>
                <a:ext uri="{FF2B5EF4-FFF2-40B4-BE49-F238E27FC236}">
                  <a16:creationId xmlns:a16="http://schemas.microsoft.com/office/drawing/2014/main" id="{700BC7B2-0C3D-459F-92C1-3605AA3F0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0">
              <a:extLst>
                <a:ext uri="{FF2B5EF4-FFF2-40B4-BE49-F238E27FC236}">
                  <a16:creationId xmlns:a16="http://schemas.microsoft.com/office/drawing/2014/main" id="{D3C4B45C-266A-45BF-98FA-CA5409C46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1">
              <a:extLst>
                <a:ext uri="{FF2B5EF4-FFF2-40B4-BE49-F238E27FC236}">
                  <a16:creationId xmlns:a16="http://schemas.microsoft.com/office/drawing/2014/main" id="{C72C1CB8-8213-4EE7-AFFF-B0A74E7A7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2">
              <a:extLst>
                <a:ext uri="{FF2B5EF4-FFF2-40B4-BE49-F238E27FC236}">
                  <a16:creationId xmlns:a16="http://schemas.microsoft.com/office/drawing/2014/main" id="{2FF32C41-49E2-459E-9AC4-64269039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3">
              <a:extLst>
                <a:ext uri="{FF2B5EF4-FFF2-40B4-BE49-F238E27FC236}">
                  <a16:creationId xmlns:a16="http://schemas.microsoft.com/office/drawing/2014/main" id="{06B5D5F0-EA51-440D-81A0-FE60CCFBA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04">
              <a:extLst>
                <a:ext uri="{FF2B5EF4-FFF2-40B4-BE49-F238E27FC236}">
                  <a16:creationId xmlns:a16="http://schemas.microsoft.com/office/drawing/2014/main" id="{6E01758F-8AEC-4155-B791-2A8CB8A48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3">
              <a:extLst>
                <a:ext uri="{FF2B5EF4-FFF2-40B4-BE49-F238E27FC236}">
                  <a16:creationId xmlns:a16="http://schemas.microsoft.com/office/drawing/2014/main" id="{626F1B89-B88E-4CE3-90BF-3704BAF4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4">
              <a:extLst>
                <a:ext uri="{FF2B5EF4-FFF2-40B4-BE49-F238E27FC236}">
                  <a16:creationId xmlns:a16="http://schemas.microsoft.com/office/drawing/2014/main" id="{BC872037-D6F5-4CE7-A090-32A977A79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5">
              <a:extLst>
                <a:ext uri="{FF2B5EF4-FFF2-40B4-BE49-F238E27FC236}">
                  <a16:creationId xmlns:a16="http://schemas.microsoft.com/office/drawing/2014/main" id="{A620CFBF-D373-4BA6-BE41-62B50B945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7">
              <a:extLst>
                <a:ext uri="{FF2B5EF4-FFF2-40B4-BE49-F238E27FC236}">
                  <a16:creationId xmlns:a16="http://schemas.microsoft.com/office/drawing/2014/main" id="{B7CA6C2F-61C2-486F-B691-E8EB4BA27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8">
              <a:extLst>
                <a:ext uri="{FF2B5EF4-FFF2-40B4-BE49-F238E27FC236}">
                  <a16:creationId xmlns:a16="http://schemas.microsoft.com/office/drawing/2014/main" id="{A0073675-5E26-428E-A2F7-2A952D31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9">
              <a:extLst>
                <a:ext uri="{FF2B5EF4-FFF2-40B4-BE49-F238E27FC236}">
                  <a16:creationId xmlns:a16="http://schemas.microsoft.com/office/drawing/2014/main" id="{92F171FA-0CB2-4F4C-A2F3-1B7B6B02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0">
              <a:extLst>
                <a:ext uri="{FF2B5EF4-FFF2-40B4-BE49-F238E27FC236}">
                  <a16:creationId xmlns:a16="http://schemas.microsoft.com/office/drawing/2014/main" id="{ED29B115-F34D-4E41-A4A2-C0CE41C69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1">
              <a:extLst>
                <a:ext uri="{FF2B5EF4-FFF2-40B4-BE49-F238E27FC236}">
                  <a16:creationId xmlns:a16="http://schemas.microsoft.com/office/drawing/2014/main" id="{106009C3-0971-47AF-8BD9-2EC8A6A4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5">
              <a:extLst>
                <a:ext uri="{FF2B5EF4-FFF2-40B4-BE49-F238E27FC236}">
                  <a16:creationId xmlns:a16="http://schemas.microsoft.com/office/drawing/2014/main" id="{CB010BB8-6FD4-498C-994D-53C8DC749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6">
              <a:extLst>
                <a:ext uri="{FF2B5EF4-FFF2-40B4-BE49-F238E27FC236}">
                  <a16:creationId xmlns:a16="http://schemas.microsoft.com/office/drawing/2014/main" id="{B8F74E45-2803-4A11-9333-3639A1C2F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7">
              <a:extLst>
                <a:ext uri="{FF2B5EF4-FFF2-40B4-BE49-F238E27FC236}">
                  <a16:creationId xmlns:a16="http://schemas.microsoft.com/office/drawing/2014/main" id="{AEF03EB9-6D77-4E55-BCF2-4402550D3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8">
              <a:extLst>
                <a:ext uri="{FF2B5EF4-FFF2-40B4-BE49-F238E27FC236}">
                  <a16:creationId xmlns:a16="http://schemas.microsoft.com/office/drawing/2014/main" id="{217D616F-FDFA-439E-8B09-E55F8234B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9">
              <a:extLst>
                <a:ext uri="{FF2B5EF4-FFF2-40B4-BE49-F238E27FC236}">
                  <a16:creationId xmlns:a16="http://schemas.microsoft.com/office/drawing/2014/main" id="{1EB7CB2D-F6AA-4861-B158-DA3E6B923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3">
              <a:extLst>
                <a:ext uri="{FF2B5EF4-FFF2-40B4-BE49-F238E27FC236}">
                  <a16:creationId xmlns:a16="http://schemas.microsoft.com/office/drawing/2014/main" id="{1C9C3C8B-A28D-44DF-AA29-02B28AED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6">
              <a:extLst>
                <a:ext uri="{FF2B5EF4-FFF2-40B4-BE49-F238E27FC236}">
                  <a16:creationId xmlns:a16="http://schemas.microsoft.com/office/drawing/2014/main" id="{BA82150B-D747-458F-8C52-72FBA52BC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7">
              <a:extLst>
                <a:ext uri="{FF2B5EF4-FFF2-40B4-BE49-F238E27FC236}">
                  <a16:creationId xmlns:a16="http://schemas.microsoft.com/office/drawing/2014/main" id="{0288BD39-0846-445A-BD81-1E34E0E99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8">
              <a:extLst>
                <a:ext uri="{FF2B5EF4-FFF2-40B4-BE49-F238E27FC236}">
                  <a16:creationId xmlns:a16="http://schemas.microsoft.com/office/drawing/2014/main" id="{B89B3B49-0A7E-4573-9B52-D1B065983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9">
              <a:extLst>
                <a:ext uri="{FF2B5EF4-FFF2-40B4-BE49-F238E27FC236}">
                  <a16:creationId xmlns:a16="http://schemas.microsoft.com/office/drawing/2014/main" id="{EB447648-FE0A-4D8E-86B8-D38D5F938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0">
              <a:extLst>
                <a:ext uri="{FF2B5EF4-FFF2-40B4-BE49-F238E27FC236}">
                  <a16:creationId xmlns:a16="http://schemas.microsoft.com/office/drawing/2014/main" id="{0F74D32E-67FC-452C-A52B-988DB4984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2">
              <a:extLst>
                <a:ext uri="{FF2B5EF4-FFF2-40B4-BE49-F238E27FC236}">
                  <a16:creationId xmlns:a16="http://schemas.microsoft.com/office/drawing/2014/main" id="{48203367-1F19-4C4F-B38D-929816F7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3">
              <a:extLst>
                <a:ext uri="{FF2B5EF4-FFF2-40B4-BE49-F238E27FC236}">
                  <a16:creationId xmlns:a16="http://schemas.microsoft.com/office/drawing/2014/main" id="{FEBB9D94-7802-4607-9BA4-62FB212BF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4">
              <a:extLst>
                <a:ext uri="{FF2B5EF4-FFF2-40B4-BE49-F238E27FC236}">
                  <a16:creationId xmlns:a16="http://schemas.microsoft.com/office/drawing/2014/main" id="{24743784-06E3-4913-9DFD-2FCBF9D92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5">
              <a:extLst>
                <a:ext uri="{FF2B5EF4-FFF2-40B4-BE49-F238E27FC236}">
                  <a16:creationId xmlns:a16="http://schemas.microsoft.com/office/drawing/2014/main" id="{25CD3315-6611-406F-AF95-2EF9F5A5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">
              <a:extLst>
                <a:ext uri="{FF2B5EF4-FFF2-40B4-BE49-F238E27FC236}">
                  <a16:creationId xmlns:a16="http://schemas.microsoft.com/office/drawing/2014/main" id="{4B0A51D7-FF65-4E97-9E1A-8C4688E86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8">
              <a:extLst>
                <a:ext uri="{FF2B5EF4-FFF2-40B4-BE49-F238E27FC236}">
                  <a16:creationId xmlns:a16="http://schemas.microsoft.com/office/drawing/2014/main" id="{E4E336B8-243A-49D9-9876-4BF3A08D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06">
              <a:extLst>
                <a:ext uri="{FF2B5EF4-FFF2-40B4-BE49-F238E27FC236}">
                  <a16:creationId xmlns:a16="http://schemas.microsoft.com/office/drawing/2014/main" id="{CFBBE0E2-8BDF-4B26-BEBC-DB799B8F6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0">
              <a:extLst>
                <a:ext uri="{FF2B5EF4-FFF2-40B4-BE49-F238E27FC236}">
                  <a16:creationId xmlns:a16="http://schemas.microsoft.com/office/drawing/2014/main" id="{A6727626-8944-4EB7-B327-B696FE484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20">
              <a:extLst>
                <a:ext uri="{FF2B5EF4-FFF2-40B4-BE49-F238E27FC236}">
                  <a16:creationId xmlns:a16="http://schemas.microsoft.com/office/drawing/2014/main" id="{D8C4C7E6-114C-4D16-9FC6-1260653C2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25">
              <a:extLst>
                <a:ext uri="{FF2B5EF4-FFF2-40B4-BE49-F238E27FC236}">
                  <a16:creationId xmlns:a16="http://schemas.microsoft.com/office/drawing/2014/main" id="{2D373437-2902-4D8A-B887-F6941556C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37">
              <a:extLst>
                <a:ext uri="{FF2B5EF4-FFF2-40B4-BE49-F238E27FC236}">
                  <a16:creationId xmlns:a16="http://schemas.microsoft.com/office/drawing/2014/main" id="{8EB99B25-2662-42DE-8F5D-E0F6F28C8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">
              <a:extLst>
                <a:ext uri="{FF2B5EF4-FFF2-40B4-BE49-F238E27FC236}">
                  <a16:creationId xmlns:a16="http://schemas.microsoft.com/office/drawing/2014/main" id="{724D4F80-B109-4438-BC6D-ABB522B44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05">
              <a:extLst>
                <a:ext uri="{FF2B5EF4-FFF2-40B4-BE49-F238E27FC236}">
                  <a16:creationId xmlns:a16="http://schemas.microsoft.com/office/drawing/2014/main" id="{F5A66334-17A8-4594-AB17-4C33A955B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06">
              <a:extLst>
                <a:ext uri="{FF2B5EF4-FFF2-40B4-BE49-F238E27FC236}">
                  <a16:creationId xmlns:a16="http://schemas.microsoft.com/office/drawing/2014/main" id="{D12EC8B9-DE60-44BC-9911-A9CD8EF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07">
              <a:extLst>
                <a:ext uri="{FF2B5EF4-FFF2-40B4-BE49-F238E27FC236}">
                  <a16:creationId xmlns:a16="http://schemas.microsoft.com/office/drawing/2014/main" id="{FB7FEAD3-708C-4B79-B452-4445C2778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08">
              <a:extLst>
                <a:ext uri="{FF2B5EF4-FFF2-40B4-BE49-F238E27FC236}">
                  <a16:creationId xmlns:a16="http://schemas.microsoft.com/office/drawing/2014/main" id="{8C6933FD-FAB6-403B-9CD4-EF0E06CF7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09">
              <a:extLst>
                <a:ext uri="{FF2B5EF4-FFF2-40B4-BE49-F238E27FC236}">
                  <a16:creationId xmlns:a16="http://schemas.microsoft.com/office/drawing/2014/main" id="{3F4D3F48-1D65-45EB-91E2-BEFFB2440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0">
              <a:extLst>
                <a:ext uri="{FF2B5EF4-FFF2-40B4-BE49-F238E27FC236}">
                  <a16:creationId xmlns:a16="http://schemas.microsoft.com/office/drawing/2014/main" id="{5FB2CD0B-BF87-4FEC-B6B6-0DA50B931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1">
              <a:extLst>
                <a:ext uri="{FF2B5EF4-FFF2-40B4-BE49-F238E27FC236}">
                  <a16:creationId xmlns:a16="http://schemas.microsoft.com/office/drawing/2014/main" id="{5C2A4452-6B00-411C-80AB-29AE135B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12">
              <a:extLst>
                <a:ext uri="{FF2B5EF4-FFF2-40B4-BE49-F238E27FC236}">
                  <a16:creationId xmlns:a16="http://schemas.microsoft.com/office/drawing/2014/main" id="{9B0D6CF6-D17B-4DC7-828A-773636910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22">
              <a:extLst>
                <a:ext uri="{FF2B5EF4-FFF2-40B4-BE49-F238E27FC236}">
                  <a16:creationId xmlns:a16="http://schemas.microsoft.com/office/drawing/2014/main" id="{E0E5EA9F-6192-466D-BF45-46D9BCE3B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30">
              <a:extLst>
                <a:ext uri="{FF2B5EF4-FFF2-40B4-BE49-F238E27FC236}">
                  <a16:creationId xmlns:a16="http://schemas.microsoft.com/office/drawing/2014/main" id="{008FF77B-AC18-4E35-BB9B-0CA39278F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31">
              <a:extLst>
                <a:ext uri="{FF2B5EF4-FFF2-40B4-BE49-F238E27FC236}">
                  <a16:creationId xmlns:a16="http://schemas.microsoft.com/office/drawing/2014/main" id="{F237A1D4-9D62-4DEA-BD39-E5EC93B33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32">
              <a:extLst>
                <a:ext uri="{FF2B5EF4-FFF2-40B4-BE49-F238E27FC236}">
                  <a16:creationId xmlns:a16="http://schemas.microsoft.com/office/drawing/2014/main" id="{CFF6BE31-4842-4659-8D68-63423F826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34">
              <a:extLst>
                <a:ext uri="{FF2B5EF4-FFF2-40B4-BE49-F238E27FC236}">
                  <a16:creationId xmlns:a16="http://schemas.microsoft.com/office/drawing/2014/main" id="{3EC2112B-E2EC-492A-8AF9-D78F4B4A9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35">
              <a:extLst>
                <a:ext uri="{FF2B5EF4-FFF2-40B4-BE49-F238E27FC236}">
                  <a16:creationId xmlns:a16="http://schemas.microsoft.com/office/drawing/2014/main" id="{E71F6428-AC25-4A5A-8439-04768A17B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41">
              <a:extLst>
                <a:ext uri="{FF2B5EF4-FFF2-40B4-BE49-F238E27FC236}">
                  <a16:creationId xmlns:a16="http://schemas.microsoft.com/office/drawing/2014/main" id="{87E919CC-AC41-4F0D-A842-792D7A418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91">
              <a:extLst>
                <a:ext uri="{FF2B5EF4-FFF2-40B4-BE49-F238E27FC236}">
                  <a16:creationId xmlns:a16="http://schemas.microsoft.com/office/drawing/2014/main" id="{DE28BE4E-1A59-46FF-810A-A8F9A46F7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92">
              <a:extLst>
                <a:ext uri="{FF2B5EF4-FFF2-40B4-BE49-F238E27FC236}">
                  <a16:creationId xmlns:a16="http://schemas.microsoft.com/office/drawing/2014/main" id="{41281533-9B25-42A4-9F50-34B4F24C0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3">
              <a:extLst>
                <a:ext uri="{FF2B5EF4-FFF2-40B4-BE49-F238E27FC236}">
                  <a16:creationId xmlns:a16="http://schemas.microsoft.com/office/drawing/2014/main" id="{E5B56BED-7578-4E42-889D-34AA58F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4">
              <a:extLst>
                <a:ext uri="{FF2B5EF4-FFF2-40B4-BE49-F238E27FC236}">
                  <a16:creationId xmlns:a16="http://schemas.microsoft.com/office/drawing/2014/main" id="{583E2F4A-E235-4600-A80D-18C1C36EE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5">
              <a:extLst>
                <a:ext uri="{FF2B5EF4-FFF2-40B4-BE49-F238E27FC236}">
                  <a16:creationId xmlns:a16="http://schemas.microsoft.com/office/drawing/2014/main" id="{A3CF799A-9839-4CB1-9381-DCC0C1F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6">
              <a:extLst>
                <a:ext uri="{FF2B5EF4-FFF2-40B4-BE49-F238E27FC236}">
                  <a16:creationId xmlns:a16="http://schemas.microsoft.com/office/drawing/2014/main" id="{FCC7DD6E-E0E5-46B9-81B7-3B2F7B333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7">
              <a:extLst>
                <a:ext uri="{FF2B5EF4-FFF2-40B4-BE49-F238E27FC236}">
                  <a16:creationId xmlns:a16="http://schemas.microsoft.com/office/drawing/2014/main" id="{0D5C974E-4B43-4FFA-8230-DB0E1993C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8">
              <a:extLst>
                <a:ext uri="{FF2B5EF4-FFF2-40B4-BE49-F238E27FC236}">
                  <a16:creationId xmlns:a16="http://schemas.microsoft.com/office/drawing/2014/main" id="{3C1174EE-071E-4421-BD9C-2C2D8419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99">
              <a:extLst>
                <a:ext uri="{FF2B5EF4-FFF2-40B4-BE49-F238E27FC236}">
                  <a16:creationId xmlns:a16="http://schemas.microsoft.com/office/drawing/2014/main" id="{6F280CAD-1F1B-4F43-99A3-B2EC2A7F3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00">
              <a:extLst>
                <a:ext uri="{FF2B5EF4-FFF2-40B4-BE49-F238E27FC236}">
                  <a16:creationId xmlns:a16="http://schemas.microsoft.com/office/drawing/2014/main" id="{9C83D9FD-E06E-407B-BA7C-2C2AD5B16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01">
              <a:extLst>
                <a:ext uri="{FF2B5EF4-FFF2-40B4-BE49-F238E27FC236}">
                  <a16:creationId xmlns:a16="http://schemas.microsoft.com/office/drawing/2014/main" id="{A1CACEBA-A7A9-45FB-897A-88815001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4">
              <a:extLst>
                <a:ext uri="{FF2B5EF4-FFF2-40B4-BE49-F238E27FC236}">
                  <a16:creationId xmlns:a16="http://schemas.microsoft.com/office/drawing/2014/main" id="{4A695BE5-DE27-460F-845F-45BB814FE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13">
              <a:extLst>
                <a:ext uri="{FF2B5EF4-FFF2-40B4-BE49-F238E27FC236}">
                  <a16:creationId xmlns:a16="http://schemas.microsoft.com/office/drawing/2014/main" id="{77CDD712-F443-4EDC-B663-5EC5ACD7D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14">
              <a:extLst>
                <a:ext uri="{FF2B5EF4-FFF2-40B4-BE49-F238E27FC236}">
                  <a16:creationId xmlns:a16="http://schemas.microsoft.com/office/drawing/2014/main" id="{007246F1-084B-45D9-BDD9-99BB53F6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15">
              <a:extLst>
                <a:ext uri="{FF2B5EF4-FFF2-40B4-BE49-F238E27FC236}">
                  <a16:creationId xmlns:a16="http://schemas.microsoft.com/office/drawing/2014/main" id="{1EFA42E9-27C0-423D-93C8-794A9683F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20">
              <a:extLst>
                <a:ext uri="{FF2B5EF4-FFF2-40B4-BE49-F238E27FC236}">
                  <a16:creationId xmlns:a16="http://schemas.microsoft.com/office/drawing/2014/main" id="{DFCCEBA8-5961-480A-9134-51605F650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21">
              <a:extLst>
                <a:ext uri="{FF2B5EF4-FFF2-40B4-BE49-F238E27FC236}">
                  <a16:creationId xmlns:a16="http://schemas.microsoft.com/office/drawing/2014/main" id="{00B8B62E-6551-4805-BD5A-5188FE5D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25">
              <a:extLst>
                <a:ext uri="{FF2B5EF4-FFF2-40B4-BE49-F238E27FC236}">
                  <a16:creationId xmlns:a16="http://schemas.microsoft.com/office/drawing/2014/main" id="{EB635BC8-61BC-44D5-AA11-9A308B3BA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26">
              <a:extLst>
                <a:ext uri="{FF2B5EF4-FFF2-40B4-BE49-F238E27FC236}">
                  <a16:creationId xmlns:a16="http://schemas.microsoft.com/office/drawing/2014/main" id="{3C0CF799-2713-48A8-94DF-F8CB5F332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27">
              <a:extLst>
                <a:ext uri="{FF2B5EF4-FFF2-40B4-BE49-F238E27FC236}">
                  <a16:creationId xmlns:a16="http://schemas.microsoft.com/office/drawing/2014/main" id="{52A7149F-5A3F-4537-981A-974C7409C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28">
              <a:extLst>
                <a:ext uri="{FF2B5EF4-FFF2-40B4-BE49-F238E27FC236}">
                  <a16:creationId xmlns:a16="http://schemas.microsoft.com/office/drawing/2014/main" id="{5D7163FE-5ADD-41E7-985B-F95E7E048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29">
              <a:extLst>
                <a:ext uri="{FF2B5EF4-FFF2-40B4-BE49-F238E27FC236}">
                  <a16:creationId xmlns:a16="http://schemas.microsoft.com/office/drawing/2014/main" id="{FA796F21-7CE5-4483-A137-919B3D433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33">
              <a:extLst>
                <a:ext uri="{FF2B5EF4-FFF2-40B4-BE49-F238E27FC236}">
                  <a16:creationId xmlns:a16="http://schemas.microsoft.com/office/drawing/2014/main" id="{89A8D3E3-3518-4738-B94E-F7DD9818D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36">
              <a:extLst>
                <a:ext uri="{FF2B5EF4-FFF2-40B4-BE49-F238E27FC236}">
                  <a16:creationId xmlns:a16="http://schemas.microsoft.com/office/drawing/2014/main" id="{965D7305-50C2-4D93-8832-19DC70C5B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37">
              <a:extLst>
                <a:ext uri="{FF2B5EF4-FFF2-40B4-BE49-F238E27FC236}">
                  <a16:creationId xmlns:a16="http://schemas.microsoft.com/office/drawing/2014/main" id="{04637E45-0880-40BC-B488-4EA4CA435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38">
              <a:extLst>
                <a:ext uri="{FF2B5EF4-FFF2-40B4-BE49-F238E27FC236}">
                  <a16:creationId xmlns:a16="http://schemas.microsoft.com/office/drawing/2014/main" id="{D938207F-A865-48E5-A15D-FD578BC5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40">
              <a:extLst>
                <a:ext uri="{FF2B5EF4-FFF2-40B4-BE49-F238E27FC236}">
                  <a16:creationId xmlns:a16="http://schemas.microsoft.com/office/drawing/2014/main" id="{DCD7108A-C70D-4FD9-B91A-0E9F9501A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42">
              <a:extLst>
                <a:ext uri="{FF2B5EF4-FFF2-40B4-BE49-F238E27FC236}">
                  <a16:creationId xmlns:a16="http://schemas.microsoft.com/office/drawing/2014/main" id="{57FC30BB-0D8F-43B0-910E-7DDE8C933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25">
              <a:extLst>
                <a:ext uri="{FF2B5EF4-FFF2-40B4-BE49-F238E27FC236}">
                  <a16:creationId xmlns:a16="http://schemas.microsoft.com/office/drawing/2014/main" id="{7E9ACE65-00C6-4A75-8F61-CCADAF3E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37">
              <a:extLst>
                <a:ext uri="{FF2B5EF4-FFF2-40B4-BE49-F238E27FC236}">
                  <a16:creationId xmlns:a16="http://schemas.microsoft.com/office/drawing/2014/main" id="{A66BC798-DA88-404E-ABF9-4334D6897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9960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8">
            <a:extLst>
              <a:ext uri="{FF2B5EF4-FFF2-40B4-BE49-F238E27FC236}">
                <a16:creationId xmlns:a16="http://schemas.microsoft.com/office/drawing/2014/main" id="{EF061512-DEB6-4638-9292-91DD2546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43231-44CB-A644-BC50-1FE698C3B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41808"/>
            <a:ext cx="8206812" cy="1073862"/>
          </a:xfrm>
        </p:spPr>
        <p:txBody>
          <a:bodyPr>
            <a:normAutofit/>
          </a:bodyPr>
          <a:lstStyle/>
          <a:p>
            <a:r>
              <a:rPr lang="en-US"/>
              <a:t>Denial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69762"/>
            <a:ext cx="12175432" cy="411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8B0AD-83E6-C947-A785-3CBB87E30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1" y="2406037"/>
            <a:ext cx="5799130" cy="311920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00" dirty="0"/>
              <a:t>Inability to accept what has occurred: unable to grasp that the world has changed, a prevailing sense of disorientation and disbelief</a:t>
            </a:r>
          </a:p>
          <a:p>
            <a:pPr>
              <a:lnSpc>
                <a:spcPct val="140000"/>
              </a:lnSpc>
            </a:pPr>
            <a:r>
              <a:rPr lang="en-US" sz="1400" dirty="0"/>
              <a:t>Process of absorbing and understanding what has happened … mind tries to slow down the recognition/awareness of what has occurred so that it does not become overwhelmed</a:t>
            </a:r>
          </a:p>
          <a:p>
            <a:pPr>
              <a:lnSpc>
                <a:spcPct val="140000"/>
              </a:lnSpc>
            </a:pPr>
            <a:r>
              <a:rPr lang="en-US" sz="1400" dirty="0"/>
              <a:t>Things seem unreal and confused</a:t>
            </a:r>
          </a:p>
          <a:p>
            <a:pPr>
              <a:lnSpc>
                <a:spcPct val="140000"/>
              </a:lnSpc>
            </a:pPr>
            <a:r>
              <a:rPr lang="en-US" sz="1400" dirty="0"/>
              <a:t>Not a pathological process!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B666D3-7550-4348-AD73-27B831A5E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7075" y="-18787"/>
            <a:ext cx="1843554" cy="6861159"/>
            <a:chOff x="9487075" y="-18787"/>
            <a:chExt cx="1843554" cy="6861159"/>
          </a:xfrm>
        </p:grpSpPr>
        <p:sp>
          <p:nvSpPr>
            <p:cNvPr id="24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607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0625" y="104325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4861" y="125610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627" y="193010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7081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8097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746" y="22609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2869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5">
              <a:extLst>
                <a:ext uri="{FF2B5EF4-FFF2-40B4-BE49-F238E27FC236}">
                  <a16:creationId xmlns:a16="http://schemas.microsoft.com/office/drawing/2014/main" id="{0234A262-1A84-446A-935F-3BDA4E38B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4752" y="19079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3765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5753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1436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4633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1489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2688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2191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5982" y="1751917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3201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6422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0240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2">
              <a:extLst>
                <a:ext uri="{FF2B5EF4-FFF2-40B4-BE49-F238E27FC236}">
                  <a16:creationId xmlns:a16="http://schemas.microsoft.com/office/drawing/2014/main" id="{F1EE976D-D914-4545-9E10-F4A3C266A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1895" y="1929658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7579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6131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9135" y="612748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4834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12" y="639089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7214" y="667177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0171" y="6639040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50965" y="646304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6655" y="6278123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5814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1483" y="647358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40033" y="6057255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42048" y="610233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7195" y="667477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7246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96A9BAB0-CBD6-492F-BAE1-D79E07902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5328" y="6525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9804" y="60444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05CFF839-C981-434A-9445-4E5A71BA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721" y="62222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954EA9BB-25B0-4D52-B1FA-D7ADAD3FB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5778" y="6496289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1CF36179-928E-45AE-BFCB-8A51031D6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04784" y="667303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93918" y="602783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38047" y="63584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40367" y="6606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01124" y="620371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30489" y="6434417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9198" y="6522255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5427" y="6305405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283" y="667879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F9B166DD-EFD8-42F3-A6E1-C6A4A0260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61752" y="1403097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D432A7B3-E9F3-476E-9D42-6174AF694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4215" y="72244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F17E4864-342C-497A-A8C4-307CF70C2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1617" y="19022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F2484BDA-CEC5-42AD-8874-C782F6A44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825" y="1732534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1">
              <a:extLst>
                <a:ext uri="{FF2B5EF4-FFF2-40B4-BE49-F238E27FC236}">
                  <a16:creationId xmlns:a16="http://schemas.microsoft.com/office/drawing/2014/main" id="{4F6B7DAB-E92D-43BB-ACF1-F06D8925D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4215" y="514912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2">
              <a:extLst>
                <a:ext uri="{FF2B5EF4-FFF2-40B4-BE49-F238E27FC236}">
                  <a16:creationId xmlns:a16="http://schemas.microsoft.com/office/drawing/2014/main" id="{DDFDB6E2-654D-48A3-83FB-86F3AD241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047" y="1178128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5">
              <a:extLst>
                <a:ext uri="{FF2B5EF4-FFF2-40B4-BE49-F238E27FC236}">
                  <a16:creationId xmlns:a16="http://schemas.microsoft.com/office/drawing/2014/main" id="{ECD09C44-52C9-455A-865A-65084B500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14408" y="93246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9">
              <a:extLst>
                <a:ext uri="{FF2B5EF4-FFF2-40B4-BE49-F238E27FC236}">
                  <a16:creationId xmlns:a16="http://schemas.microsoft.com/office/drawing/2014/main" id="{F6C27999-BDBB-4644-8A53-B87F3F144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30170" y="282433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5">
              <a:extLst>
                <a:ext uri="{FF2B5EF4-FFF2-40B4-BE49-F238E27FC236}">
                  <a16:creationId xmlns:a16="http://schemas.microsoft.com/office/drawing/2014/main" id="{654163CC-9199-4986-9A5E-84365169D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83885" y="12161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6">
              <a:extLst>
                <a:ext uri="{FF2B5EF4-FFF2-40B4-BE49-F238E27FC236}">
                  <a16:creationId xmlns:a16="http://schemas.microsoft.com/office/drawing/2014/main" id="{C744DB98-E4B6-40B4-92A4-5DC3D9594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6965" y="1387451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9">
              <a:extLst>
                <a:ext uri="{FF2B5EF4-FFF2-40B4-BE49-F238E27FC236}">
                  <a16:creationId xmlns:a16="http://schemas.microsoft.com/office/drawing/2014/main" id="{3618E05D-0BAF-4A26-858E-F0EF2BA89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6848" y="1105206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0">
              <a:extLst>
                <a:ext uri="{FF2B5EF4-FFF2-40B4-BE49-F238E27FC236}">
                  <a16:creationId xmlns:a16="http://schemas.microsoft.com/office/drawing/2014/main" id="{8506E091-91B5-45A6-B0D7-8778EF36C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45927" y="54936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1">
              <a:extLst>
                <a:ext uri="{FF2B5EF4-FFF2-40B4-BE49-F238E27FC236}">
                  <a16:creationId xmlns:a16="http://schemas.microsoft.com/office/drawing/2014/main" id="{A5F1AA22-6DD8-43AB-AC2B-AA9371DD9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8597" y="164707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2">
              <a:extLst>
                <a:ext uri="{FF2B5EF4-FFF2-40B4-BE49-F238E27FC236}">
                  <a16:creationId xmlns:a16="http://schemas.microsoft.com/office/drawing/2014/main" id="{580946E1-6BC9-4EEE-AE4C-F8F08C8F1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01860" y="187393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4">
              <a:extLst>
                <a:ext uri="{FF2B5EF4-FFF2-40B4-BE49-F238E27FC236}">
                  <a16:creationId xmlns:a16="http://schemas.microsoft.com/office/drawing/2014/main" id="{06858C12-FAE6-4F6D-AAD0-BC164D3C6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22832" y="763091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FE64B3B9-8F70-4C7C-980A-CBFFDFB93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46066" y="340257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11402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22997A7B-4811-4158-8F88-483925650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79430" y="1161387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64748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59415" y="175692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44896" y="1960730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72093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92750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90347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3">
              <a:extLst>
                <a:ext uri="{FF2B5EF4-FFF2-40B4-BE49-F238E27FC236}">
                  <a16:creationId xmlns:a16="http://schemas.microsoft.com/office/drawing/2014/main" id="{B1A3BF1A-EF96-468A-B04F-AFDF6621D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54699" y="201088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2350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58870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5741" y="434733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505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10" y="1588642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38">
              <a:extLst>
                <a:ext uri="{FF2B5EF4-FFF2-40B4-BE49-F238E27FC236}">
                  <a16:creationId xmlns:a16="http://schemas.microsoft.com/office/drawing/2014/main" id="{11F9FD14-D3BA-43C4-96E8-5D5EE6AF3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1645" y="607297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950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20791" y="1074883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3458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7528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1238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28159" y="669354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Picture 10" descr="A picture containing outdoor, snow, nature, ice&#10;&#10;Description automatically generate">
            <a:extLst>
              <a:ext uri="{FF2B5EF4-FFF2-40B4-BE49-F238E27FC236}">
                <a16:creationId xmlns:a16="http://schemas.microsoft.com/office/drawing/2014/main" id="{BFC024BA-53D2-6745-97C9-153C6C5F6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19255" y="2729343"/>
            <a:ext cx="5069949" cy="22156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04036C-82AD-9342-A63D-5EE6967DA5F2}"/>
              </a:ext>
            </a:extLst>
          </p:cNvPr>
          <p:cNvSpPr txBox="1"/>
          <p:nvPr/>
        </p:nvSpPr>
        <p:spPr>
          <a:xfrm>
            <a:off x="6469838" y="6649718"/>
            <a:ext cx="279114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hatmesober.com/post-acute-withdrawal-syndrome-paws-is-the-cause-of-a-lot-of-misery-and-relapse-in-early-recovery-it-pays-to-know-what-to-expec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9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27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29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building, wall&#10;&#10;Description automatically generated">
            <a:extLst>
              <a:ext uri="{FF2B5EF4-FFF2-40B4-BE49-F238E27FC236}">
                <a16:creationId xmlns:a16="http://schemas.microsoft.com/office/drawing/2014/main" id="{3CF71354-0BE3-BB48-B8DD-8C7E8CE03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727" r="28027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ED6AC-9ABF-154C-8B54-D765DA89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Anger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E99C4-54A6-4E4B-BBF8-C1349E533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900" dirty="0"/>
              <a:t>An effort to regain a sense of </a:t>
            </a:r>
            <a:r>
              <a:rPr lang="en-US" sz="1900" b="1" i="1" dirty="0"/>
              <a:t>control  </a:t>
            </a:r>
            <a:r>
              <a:rPr lang="en-US" sz="1900" dirty="0"/>
              <a:t>over one’s world – to identify who/what is responsible &amp;  understand </a:t>
            </a:r>
            <a:r>
              <a:rPr lang="en-US" sz="1900" b="1" i="1" dirty="0"/>
              <a:t>why</a:t>
            </a:r>
            <a:r>
              <a:rPr lang="en-US" sz="1900" dirty="0"/>
              <a:t> the loss has occurred</a:t>
            </a:r>
          </a:p>
          <a:p>
            <a:pPr>
              <a:lnSpc>
                <a:spcPct val="140000"/>
              </a:lnSpc>
            </a:pPr>
            <a:r>
              <a:rPr lang="en-US" sz="1900" dirty="0"/>
              <a:t>A way to mitigate/manage feelings like sadness, vulnerability, and powerlessness</a:t>
            </a:r>
          </a:p>
          <a:p>
            <a:pPr>
              <a:lnSpc>
                <a:spcPct val="140000"/>
              </a:lnSpc>
            </a:pPr>
            <a:r>
              <a:rPr lang="en-US" sz="1900" dirty="0"/>
              <a:t>Anger can provide a structure for managing more overpowering feelings</a:t>
            </a:r>
          </a:p>
          <a:p>
            <a:pPr>
              <a:lnSpc>
                <a:spcPct val="140000"/>
              </a:lnSpc>
            </a:pPr>
            <a:r>
              <a:rPr lang="en-US" sz="1900" dirty="0"/>
              <a:t>May be characterized by outbursts, behavior that is aggressive and  harmful to self or others</a:t>
            </a:r>
          </a:p>
          <a:p>
            <a:pPr>
              <a:lnSpc>
                <a:spcPct val="140000"/>
              </a:lnSpc>
            </a:pPr>
            <a:endParaRPr lang="en-US" sz="1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9C94DC-7789-2D49-A8EE-67236B73E7C9}"/>
              </a:ext>
            </a:extLst>
          </p:cNvPr>
          <p:cNvSpPr txBox="1"/>
          <p:nvPr/>
        </p:nvSpPr>
        <p:spPr>
          <a:xfrm>
            <a:off x="2831194" y="6675780"/>
            <a:ext cx="24641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dialektika.org/en/2020/05/27/whats-the-point-of-grief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0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3" name="Rectangle 172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4AA10-9982-B44E-85F1-309643CA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498507"/>
            <a:ext cx="5975133" cy="1372823"/>
          </a:xfrm>
        </p:spPr>
        <p:txBody>
          <a:bodyPr>
            <a:normAutofit/>
          </a:bodyPr>
          <a:lstStyle/>
          <a:p>
            <a:r>
              <a:rPr lang="en-US"/>
              <a:t>Bargaining</a:t>
            </a:r>
            <a:endParaRPr lang="en-US" dirty="0"/>
          </a:p>
        </p:txBody>
      </p:sp>
      <p:sp>
        <p:nvSpPr>
          <p:cNvPr id="168" name="Content Placeholder 2">
            <a:extLst>
              <a:ext uri="{FF2B5EF4-FFF2-40B4-BE49-F238E27FC236}">
                <a16:creationId xmlns:a16="http://schemas.microsoft.com/office/drawing/2014/main" id="{2C59AFBC-0F68-DC4B-8865-57F6EF50C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2" y="1871330"/>
            <a:ext cx="5849587" cy="4415170"/>
          </a:xfrm>
        </p:spPr>
        <p:txBody>
          <a:bodyPr>
            <a:normAutofit fontScale="92500"/>
          </a:bodyPr>
          <a:lstStyle/>
          <a:p>
            <a:r>
              <a:rPr lang="en-US" dirty="0"/>
              <a:t>Adjunct effort to re-establishing a sense of autonomy and control </a:t>
            </a:r>
          </a:p>
          <a:p>
            <a:r>
              <a:rPr lang="en-US" dirty="0"/>
              <a:t>The mind attempts to alter the outcome of the  loss; thoughts of “If only…what if”   are common</a:t>
            </a:r>
          </a:p>
          <a:p>
            <a:r>
              <a:rPr lang="en-US" dirty="0"/>
              <a:t>Bargaining is often accompanied by feelings of guilt: obsessively seeking things that  could have been done better or differently to create a different outcome</a:t>
            </a:r>
          </a:p>
          <a:p>
            <a:r>
              <a:rPr lang="en-US" dirty="0"/>
              <a:t>Guilt is a frequent partner in this process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D435E13-4F33-4353-A24E-D37F37852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08178" y="0"/>
            <a:ext cx="1224388" cy="6837797"/>
            <a:chOff x="9008178" y="0"/>
            <a:chExt cx="1224388" cy="6837797"/>
          </a:xfrm>
        </p:grpSpPr>
        <p:sp>
          <p:nvSpPr>
            <p:cNvPr id="176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0158" y="468628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5276" y="40282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9037" y="419961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6499" y="435812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9206" y="249280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3994" y="428732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5556" y="59151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383" y="109223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3280" y="3436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3982" y="91252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7429" y="455675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7930" y="455392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4509" y="463031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6204" y="256097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91853" y="402614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3111" y="27346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9397" y="3991431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8867" y="292960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5630" y="362285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6201" y="565868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8780" y="5608502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2527" y="600842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1305" y="602034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400" y="671012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7813" y="624430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056" y="16494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7494" y="2534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1061" y="595947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9636" y="6734906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171" y="542332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112023" y="619009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9177" y="643952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656" y="665688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06387" y="603593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7942" y="581060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2395" y="55760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8994" y="631108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2551" y="65615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197" y="60496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8142" y="554256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887" y="637657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0933" y="58403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3918" y="136318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68252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47500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571" y="117993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6574" y="89255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251" y="134753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134" y="106529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8213" y="50945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5118" y="72317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3158" y="2161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6772" y="5263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01716" y="112147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9564" y="132083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8877" y="111360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55163" y="75501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37166" y="80844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7996" y="7012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8876" y="48655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82585" y="66468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2103" y="54289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0868" y="647494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6323" y="378913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1748" y="481869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7343" y="287384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05212" y="136278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2577" y="25941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82239" y="484492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15164" y="286648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6842" y="4423779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5923" y="26880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4193" y="585392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8440" y="511852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8610" y="52249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9191" y="496335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51948" y="216328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1489" y="428993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672" y="191545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6864" y="387724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3446" y="161572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83886" y="15971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4584" y="520211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38710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1314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6200" y="494673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033" y="272721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14286" y="516906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703" y="1632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3734" y="215390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5519" y="234556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56115" y="1931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73164" y="162440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38108" y="269324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42" y="504929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9676" y="530289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91555" y="23267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73558" y="238021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64388" y="164189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980827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4146" y="529628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89090" y="293856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8969" y="183118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4612" y="26774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4508" y="93807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53">
              <a:extLst>
                <a:ext uri="{FF2B5EF4-FFF2-40B4-BE49-F238E27FC236}">
                  <a16:creationId xmlns:a16="http://schemas.microsoft.com/office/drawing/2014/main" id="{3153AA8F-BF95-4135-98A9-71FD20DD5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40577" y="56526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85">
              <a:extLst>
                <a:ext uri="{FF2B5EF4-FFF2-40B4-BE49-F238E27FC236}">
                  <a16:creationId xmlns:a16="http://schemas.microsoft.com/office/drawing/2014/main" id="{D279C500-6A73-497D-9B5A-E2F33AD1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83975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5" name="Picture 164" descr="A person sitting on a bench under the moon&#10;&#10;Description automatically generated with medium confidence">
            <a:extLst>
              <a:ext uri="{FF2B5EF4-FFF2-40B4-BE49-F238E27FC236}">
                <a16:creationId xmlns:a16="http://schemas.microsoft.com/office/drawing/2014/main" id="{3CE1306A-92C4-B049-97EF-89779E1B07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59533" y="1350338"/>
            <a:ext cx="4154439" cy="4154439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48DF4003-ABDA-B645-B22E-5FFA9F525AC0}"/>
              </a:ext>
            </a:extLst>
          </p:cNvPr>
          <p:cNvSpPr txBox="1"/>
          <p:nvPr/>
        </p:nvSpPr>
        <p:spPr>
          <a:xfrm>
            <a:off x="9149836" y="5304722"/>
            <a:ext cx="24641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angeranddepressionhelp.com/can-serious-brain-injury-lead-to-depression-and-anger-outburs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1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0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18">
            <a:extLst>
              <a:ext uri="{FF2B5EF4-FFF2-40B4-BE49-F238E27FC236}">
                <a16:creationId xmlns:a16="http://schemas.microsoft.com/office/drawing/2014/main" id="{F1FA5EE8-8FDF-4249-8FBE-5EE4A41B3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3029900" y="2757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14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5267"/>
            <a:ext cx="5300328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9D2B4-52D4-7145-A915-EE7D2AA1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9" y="1371601"/>
            <a:ext cx="4545416" cy="41148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Depression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766C667-865A-584C-B2B9-1F1A85C29E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98346" y="797442"/>
            <a:ext cx="4843358" cy="28091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A7B23-C057-224E-85F9-BF263ECC2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350" y="4008474"/>
            <a:ext cx="5191349" cy="215840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en-US" sz="1400" dirty="0"/>
              <a:t>An essential part of the natural evolution of the grief process</a:t>
            </a:r>
          </a:p>
          <a:p>
            <a:pPr>
              <a:lnSpc>
                <a:spcPct val="140000"/>
              </a:lnSpc>
            </a:pPr>
            <a:r>
              <a:rPr lang="en-US" sz="1400" dirty="0"/>
              <a:t>Feelings of hopelessness, even despair common</a:t>
            </a:r>
          </a:p>
          <a:p>
            <a:pPr>
              <a:lnSpc>
                <a:spcPct val="140000"/>
              </a:lnSpc>
            </a:pPr>
            <a:r>
              <a:rPr lang="en-US" sz="1400" dirty="0"/>
              <a:t>Reduced energy, low motivation</a:t>
            </a:r>
          </a:p>
          <a:p>
            <a:pPr>
              <a:lnSpc>
                <a:spcPct val="140000"/>
              </a:lnSpc>
            </a:pPr>
            <a:r>
              <a:rPr lang="en-US" sz="1400" dirty="0"/>
              <a:t>Sadness, crying, lack of interest in everyday activities</a:t>
            </a:r>
          </a:p>
          <a:p>
            <a:pPr>
              <a:lnSpc>
                <a:spcPct val="140000"/>
              </a:lnSpc>
            </a:pPr>
            <a:r>
              <a:rPr lang="en-US" sz="1400" b="1" dirty="0"/>
              <a:t>Not</a:t>
            </a:r>
            <a:r>
              <a:rPr lang="en-US" sz="1400" dirty="0"/>
              <a:t> pathological or a sign of mental illness:  what has happened is sad and depression is a normal, expected response: it’s how the mind processes and integrates what has happened</a:t>
            </a:r>
          </a:p>
          <a:p>
            <a:pPr>
              <a:lnSpc>
                <a:spcPct val="140000"/>
              </a:lnSpc>
            </a:pPr>
            <a:endParaRPr lang="en-US" sz="1400" dirty="0"/>
          </a:p>
          <a:p>
            <a:pPr>
              <a:lnSpc>
                <a:spcPct val="140000"/>
              </a:lnSpc>
            </a:pPr>
            <a:endParaRPr lang="en-US" sz="1400" dirty="0"/>
          </a:p>
          <a:p>
            <a:pPr>
              <a:lnSpc>
                <a:spcPct val="140000"/>
              </a:lnSpc>
            </a:pPr>
            <a:endParaRPr lang="en-US" sz="1400" dirty="0"/>
          </a:p>
          <a:p>
            <a:pPr>
              <a:lnSpc>
                <a:spcPct val="140000"/>
              </a:lnSpc>
            </a:pPr>
            <a:endParaRPr lang="en-US" sz="1400" dirty="0"/>
          </a:p>
          <a:p>
            <a:pPr>
              <a:lnSpc>
                <a:spcPct val="140000"/>
              </a:lnSpc>
            </a:pPr>
            <a:endParaRPr lang="en-US" sz="1400" b="1" u="sng" dirty="0"/>
          </a:p>
          <a:p>
            <a:pPr marL="0" indent="0">
              <a:lnSpc>
                <a:spcPct val="140000"/>
              </a:lnSpc>
              <a:buNone/>
            </a:pPr>
            <a:endParaRPr lang="en-US" sz="14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5E00E-16CD-F044-8F6A-7E41BAD309DE}"/>
              </a:ext>
            </a:extLst>
          </p:cNvPr>
          <p:cNvSpPr txBox="1"/>
          <p:nvPr/>
        </p:nvSpPr>
        <p:spPr>
          <a:xfrm>
            <a:off x="8350555" y="3406535"/>
            <a:ext cx="279114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coffeehousecontemplative.com/2019/05/a-prayer-for-easter-reminder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33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B7EFA-B0B5-204C-91BD-0EAE66B5E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498507"/>
            <a:ext cx="5975133" cy="1372823"/>
          </a:xfrm>
        </p:spPr>
        <p:txBody>
          <a:bodyPr>
            <a:normAutofit/>
          </a:bodyPr>
          <a:lstStyle/>
          <a:p>
            <a:r>
              <a:rPr lang="en-US" dirty="0"/>
              <a:t>Acceptance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3DFAE-02FA-914A-B9BF-0E28C0A04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78" y="1590133"/>
            <a:ext cx="5989336" cy="3950239"/>
          </a:xfrm>
        </p:spPr>
        <p:txBody>
          <a:bodyPr>
            <a:normAutofit/>
          </a:bodyPr>
          <a:lstStyle/>
          <a:p>
            <a:r>
              <a:rPr lang="en-US" dirty="0"/>
              <a:t>Final stage in the Kübler-Ross Model</a:t>
            </a:r>
          </a:p>
          <a:p>
            <a:r>
              <a:rPr lang="en-US" dirty="0"/>
              <a:t>Beginning to live within the context of the “new normal”</a:t>
            </a:r>
          </a:p>
          <a:p>
            <a:r>
              <a:rPr lang="en-US" dirty="0"/>
              <a:t>Being mindful, living in the moment, engaging with reality</a:t>
            </a:r>
          </a:p>
          <a:p>
            <a:r>
              <a:rPr lang="en-US" dirty="0"/>
              <a:t>There may be more “good days” than “bad days”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435E13-4F33-4353-A24E-D37F37852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08178" y="0"/>
            <a:ext cx="1224388" cy="6837797"/>
            <a:chOff x="9008178" y="0"/>
            <a:chExt cx="1224388" cy="6837797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0158" y="468628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5276" y="40282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9037" y="419961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6499" y="435812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9206" y="249280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3994" y="428732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5556" y="59151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383" y="109223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3280" y="3436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3982" y="91252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7429" y="455675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7930" y="455392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4509" y="463031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6204" y="256097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91853" y="402614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3111" y="27346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9397" y="3991431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8867" y="292960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5630" y="362285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6201" y="565868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8780" y="5608502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2527" y="600842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1305" y="602034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400" y="671012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7813" y="624430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056" y="16494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7494" y="2534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1061" y="595947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9636" y="6734906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171" y="542332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112023" y="619009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9177" y="643952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656" y="665688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06387" y="603593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7942" y="581060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2395" y="55760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8994" y="631108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2551" y="65615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197" y="60496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8142" y="554256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887" y="637657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0933" y="58403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3918" y="136318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68252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47500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571" y="117993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6574" y="89255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251" y="134753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134" y="106529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8213" y="50945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5118" y="72317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3158" y="2161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6772" y="5263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01716" y="112147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9564" y="132083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8877" y="111360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55163" y="75501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37166" y="80844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7996" y="7012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8876" y="48655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82585" y="66468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2103" y="54289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0868" y="647494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6323" y="378913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1748" y="481869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7343" y="287384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05212" y="136278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2577" y="25941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82239" y="484492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15164" y="286648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6842" y="4423779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5923" y="26880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4193" y="585392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8440" y="511852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8610" y="52249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9191" y="496335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51948" y="216328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1489" y="428993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672" y="191545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6864" y="387724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3446" y="161572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83886" y="15971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4584" y="520211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38710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1314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6200" y="494673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033" y="272721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14286" y="516906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703" y="1632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3734" y="215390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5519" y="234556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56115" y="1931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73164" y="162440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38108" y="269324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42" y="504929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9676" y="530289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91555" y="23267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73558" y="238021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64388" y="164189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980827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4146" y="529628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89090" y="293856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8969" y="183118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4612" y="26774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4508" y="93807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53">
              <a:extLst>
                <a:ext uri="{FF2B5EF4-FFF2-40B4-BE49-F238E27FC236}">
                  <a16:creationId xmlns:a16="http://schemas.microsoft.com/office/drawing/2014/main" id="{3153AA8F-BF95-4135-98A9-71FD20DD5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40577" y="56526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85">
              <a:extLst>
                <a:ext uri="{FF2B5EF4-FFF2-40B4-BE49-F238E27FC236}">
                  <a16:creationId xmlns:a16="http://schemas.microsoft.com/office/drawing/2014/main" id="{D279C500-6A73-497D-9B5A-E2F33AD1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83975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Picture 7" descr="A picture containing several&#10;&#10;Description automatically generated">
            <a:extLst>
              <a:ext uri="{FF2B5EF4-FFF2-40B4-BE49-F238E27FC236}">
                <a16:creationId xmlns:a16="http://schemas.microsoft.com/office/drawing/2014/main" id="{63AE2759-E2F3-7445-BDC5-D806E5CED8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59533" y="2388948"/>
            <a:ext cx="4154439" cy="2077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75A02F-090C-AE44-BDCD-C23BA4AB2737}"/>
              </a:ext>
            </a:extLst>
          </p:cNvPr>
          <p:cNvSpPr txBox="1"/>
          <p:nvPr/>
        </p:nvSpPr>
        <p:spPr>
          <a:xfrm>
            <a:off x="9149836" y="4266112"/>
            <a:ext cx="24641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susanlebelyoung.com/life-unwound-balancing-grief-and-gratitud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9989B5-62A1-E948-94C9-4FF6E97DC712}"/>
              </a:ext>
            </a:extLst>
          </p:cNvPr>
          <p:cNvSpPr txBox="1"/>
          <p:nvPr/>
        </p:nvSpPr>
        <p:spPr>
          <a:xfrm>
            <a:off x="280662" y="5839652"/>
            <a:ext cx="7939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www.washington.edu</a:t>
            </a:r>
            <a:r>
              <a:rPr lang="en-US" sz="1200" dirty="0"/>
              <a:t>/counseling/2020/06/08/the-stages-of-grief-accepting-the-unacceptable/</a:t>
            </a:r>
          </a:p>
        </p:txBody>
      </p:sp>
    </p:spTree>
    <p:extLst>
      <p:ext uri="{BB962C8B-B14F-4D97-AF65-F5344CB8AC3E}">
        <p14:creationId xmlns:p14="http://schemas.microsoft.com/office/powerpoint/2010/main" val="369178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" name="Rectangle 285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B7AB1-05F2-2D44-8BAF-46794586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6" y="1105647"/>
            <a:ext cx="3782139" cy="362174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br>
              <a:rPr lang="en-US" sz="3700"/>
            </a:br>
            <a:r>
              <a:rPr lang="en-US" sz="3700"/>
              <a:t>Part One: </a:t>
            </a:r>
            <a:r>
              <a:rPr lang="en-US" sz="3700" i="1"/>
              <a:t>Understanding and integrating the experience of loss…</a:t>
            </a: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4C8A8758-6178-4720-BC90-28C23033F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5813314"/>
            <a:ext cx="12192031" cy="653700"/>
            <a:chOff x="0" y="5833367"/>
            <a:chExt cx="12243348" cy="653700"/>
          </a:xfrm>
        </p:grpSpPr>
        <p:sp>
          <p:nvSpPr>
            <p:cNvPr id="289" name="Freeform 6">
              <a:extLst>
                <a:ext uri="{FF2B5EF4-FFF2-40B4-BE49-F238E27FC236}">
                  <a16:creationId xmlns:a16="http://schemas.microsoft.com/office/drawing/2014/main" id="{19D4861C-7907-48BF-84E7-96C0E098D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05">
              <a:extLst>
                <a:ext uri="{FF2B5EF4-FFF2-40B4-BE49-F238E27FC236}">
                  <a16:creationId xmlns:a16="http://schemas.microsoft.com/office/drawing/2014/main" id="{24690199-C217-4DCB-9B31-1A45649B0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06">
              <a:extLst>
                <a:ext uri="{FF2B5EF4-FFF2-40B4-BE49-F238E27FC236}">
                  <a16:creationId xmlns:a16="http://schemas.microsoft.com/office/drawing/2014/main" id="{800D5F55-AC8B-4C26-ABB0-D8D609EC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07">
              <a:extLst>
                <a:ext uri="{FF2B5EF4-FFF2-40B4-BE49-F238E27FC236}">
                  <a16:creationId xmlns:a16="http://schemas.microsoft.com/office/drawing/2014/main" id="{77F70717-3071-4962-8A7C-F9A58151C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08">
              <a:extLst>
                <a:ext uri="{FF2B5EF4-FFF2-40B4-BE49-F238E27FC236}">
                  <a16:creationId xmlns:a16="http://schemas.microsoft.com/office/drawing/2014/main" id="{E16B2E5A-8EC8-4C56-AB77-380486FD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09">
              <a:extLst>
                <a:ext uri="{FF2B5EF4-FFF2-40B4-BE49-F238E27FC236}">
                  <a16:creationId xmlns:a16="http://schemas.microsoft.com/office/drawing/2014/main" id="{CABAB4BD-890F-4563-A5CA-536788B1E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10">
              <a:extLst>
                <a:ext uri="{FF2B5EF4-FFF2-40B4-BE49-F238E27FC236}">
                  <a16:creationId xmlns:a16="http://schemas.microsoft.com/office/drawing/2014/main" id="{05F36030-F60E-436E-81FE-74DD0776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11">
              <a:extLst>
                <a:ext uri="{FF2B5EF4-FFF2-40B4-BE49-F238E27FC236}">
                  <a16:creationId xmlns:a16="http://schemas.microsoft.com/office/drawing/2014/main" id="{C87A69CB-2620-4628-9781-88BD40636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12">
              <a:extLst>
                <a:ext uri="{FF2B5EF4-FFF2-40B4-BE49-F238E27FC236}">
                  <a16:creationId xmlns:a16="http://schemas.microsoft.com/office/drawing/2014/main" id="{2DF0B83D-C899-44CA-9B54-A9C57E8EB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22">
              <a:extLst>
                <a:ext uri="{FF2B5EF4-FFF2-40B4-BE49-F238E27FC236}">
                  <a16:creationId xmlns:a16="http://schemas.microsoft.com/office/drawing/2014/main" id="{0ED49C08-BE23-43F9-A421-6CD45C78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23">
              <a:extLst>
                <a:ext uri="{FF2B5EF4-FFF2-40B4-BE49-F238E27FC236}">
                  <a16:creationId xmlns:a16="http://schemas.microsoft.com/office/drawing/2014/main" id="{24F4B005-B785-4A57-9E5A-82D85F00D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30">
              <a:extLst>
                <a:ext uri="{FF2B5EF4-FFF2-40B4-BE49-F238E27FC236}">
                  <a16:creationId xmlns:a16="http://schemas.microsoft.com/office/drawing/2014/main" id="{196ED9B6-969E-4AC4-ACD0-95A421BAB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31">
              <a:extLst>
                <a:ext uri="{FF2B5EF4-FFF2-40B4-BE49-F238E27FC236}">
                  <a16:creationId xmlns:a16="http://schemas.microsoft.com/office/drawing/2014/main" id="{496BF3B0-761A-4454-BE3C-86B4675DC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32">
              <a:extLst>
                <a:ext uri="{FF2B5EF4-FFF2-40B4-BE49-F238E27FC236}">
                  <a16:creationId xmlns:a16="http://schemas.microsoft.com/office/drawing/2014/main" id="{F16259CF-A0BC-4673-91C7-A7D3CDF7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34">
              <a:extLst>
                <a:ext uri="{FF2B5EF4-FFF2-40B4-BE49-F238E27FC236}">
                  <a16:creationId xmlns:a16="http://schemas.microsoft.com/office/drawing/2014/main" id="{B09A934A-4464-4C9B-ACAD-9128E0B61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35">
              <a:extLst>
                <a:ext uri="{FF2B5EF4-FFF2-40B4-BE49-F238E27FC236}">
                  <a16:creationId xmlns:a16="http://schemas.microsoft.com/office/drawing/2014/main" id="{2E9B2055-E384-472D-91D3-74775CDA1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41">
              <a:extLst>
                <a:ext uri="{FF2B5EF4-FFF2-40B4-BE49-F238E27FC236}">
                  <a16:creationId xmlns:a16="http://schemas.microsoft.com/office/drawing/2014/main" id="{B519F0F1-B284-44D5-91E9-5018219AF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91">
              <a:extLst>
                <a:ext uri="{FF2B5EF4-FFF2-40B4-BE49-F238E27FC236}">
                  <a16:creationId xmlns:a16="http://schemas.microsoft.com/office/drawing/2014/main" id="{8379C6B3-49BE-4333-B322-AF02BBB41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92">
              <a:extLst>
                <a:ext uri="{FF2B5EF4-FFF2-40B4-BE49-F238E27FC236}">
                  <a16:creationId xmlns:a16="http://schemas.microsoft.com/office/drawing/2014/main" id="{9E870E95-FCD6-4158-861A-5CEC896F5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93">
              <a:extLst>
                <a:ext uri="{FF2B5EF4-FFF2-40B4-BE49-F238E27FC236}">
                  <a16:creationId xmlns:a16="http://schemas.microsoft.com/office/drawing/2014/main" id="{CD22207C-B504-40B2-A1EB-2DC9B8162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94">
              <a:extLst>
                <a:ext uri="{FF2B5EF4-FFF2-40B4-BE49-F238E27FC236}">
                  <a16:creationId xmlns:a16="http://schemas.microsoft.com/office/drawing/2014/main" id="{E317ADBB-3E4F-42D2-B7F2-A15924AD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95">
              <a:extLst>
                <a:ext uri="{FF2B5EF4-FFF2-40B4-BE49-F238E27FC236}">
                  <a16:creationId xmlns:a16="http://schemas.microsoft.com/office/drawing/2014/main" id="{6D7188E6-F4DA-4486-938D-F45FE01A2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96">
              <a:extLst>
                <a:ext uri="{FF2B5EF4-FFF2-40B4-BE49-F238E27FC236}">
                  <a16:creationId xmlns:a16="http://schemas.microsoft.com/office/drawing/2014/main" id="{0FBC38BC-DE18-4960-A9D4-F24C6F60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97">
              <a:extLst>
                <a:ext uri="{FF2B5EF4-FFF2-40B4-BE49-F238E27FC236}">
                  <a16:creationId xmlns:a16="http://schemas.microsoft.com/office/drawing/2014/main" id="{1F8EFF99-76BF-4F9B-ADAA-B8D310153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98">
              <a:extLst>
                <a:ext uri="{FF2B5EF4-FFF2-40B4-BE49-F238E27FC236}">
                  <a16:creationId xmlns:a16="http://schemas.microsoft.com/office/drawing/2014/main" id="{76909582-A285-4EA4-AE72-9DBF0D565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99">
              <a:extLst>
                <a:ext uri="{FF2B5EF4-FFF2-40B4-BE49-F238E27FC236}">
                  <a16:creationId xmlns:a16="http://schemas.microsoft.com/office/drawing/2014/main" id="{700BC7B2-0C3D-459F-92C1-3605AA3F0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00">
              <a:extLst>
                <a:ext uri="{FF2B5EF4-FFF2-40B4-BE49-F238E27FC236}">
                  <a16:creationId xmlns:a16="http://schemas.microsoft.com/office/drawing/2014/main" id="{D3C4B45C-266A-45BF-98FA-CA5409C46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01">
              <a:extLst>
                <a:ext uri="{FF2B5EF4-FFF2-40B4-BE49-F238E27FC236}">
                  <a16:creationId xmlns:a16="http://schemas.microsoft.com/office/drawing/2014/main" id="{C72C1CB8-8213-4EE7-AFFF-B0A74E7A7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02">
              <a:extLst>
                <a:ext uri="{FF2B5EF4-FFF2-40B4-BE49-F238E27FC236}">
                  <a16:creationId xmlns:a16="http://schemas.microsoft.com/office/drawing/2014/main" id="{2FF32C41-49E2-459E-9AC4-64269039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03">
              <a:extLst>
                <a:ext uri="{FF2B5EF4-FFF2-40B4-BE49-F238E27FC236}">
                  <a16:creationId xmlns:a16="http://schemas.microsoft.com/office/drawing/2014/main" id="{06B5D5F0-EA51-440D-81A0-FE60CCFBA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04">
              <a:extLst>
                <a:ext uri="{FF2B5EF4-FFF2-40B4-BE49-F238E27FC236}">
                  <a16:creationId xmlns:a16="http://schemas.microsoft.com/office/drawing/2014/main" id="{6E01758F-8AEC-4155-B791-2A8CB8A48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13">
              <a:extLst>
                <a:ext uri="{FF2B5EF4-FFF2-40B4-BE49-F238E27FC236}">
                  <a16:creationId xmlns:a16="http://schemas.microsoft.com/office/drawing/2014/main" id="{626F1B89-B88E-4CE3-90BF-3704BAF4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14">
              <a:extLst>
                <a:ext uri="{FF2B5EF4-FFF2-40B4-BE49-F238E27FC236}">
                  <a16:creationId xmlns:a16="http://schemas.microsoft.com/office/drawing/2014/main" id="{BC872037-D6F5-4CE7-A090-32A977A79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15">
              <a:extLst>
                <a:ext uri="{FF2B5EF4-FFF2-40B4-BE49-F238E27FC236}">
                  <a16:creationId xmlns:a16="http://schemas.microsoft.com/office/drawing/2014/main" id="{A620CFBF-D373-4BA6-BE41-62B50B945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17">
              <a:extLst>
                <a:ext uri="{FF2B5EF4-FFF2-40B4-BE49-F238E27FC236}">
                  <a16:creationId xmlns:a16="http://schemas.microsoft.com/office/drawing/2014/main" id="{B7CA6C2F-61C2-486F-B691-E8EB4BA27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18">
              <a:extLst>
                <a:ext uri="{FF2B5EF4-FFF2-40B4-BE49-F238E27FC236}">
                  <a16:creationId xmlns:a16="http://schemas.microsoft.com/office/drawing/2014/main" id="{A0073675-5E26-428E-A2F7-2A952D31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19">
              <a:extLst>
                <a:ext uri="{FF2B5EF4-FFF2-40B4-BE49-F238E27FC236}">
                  <a16:creationId xmlns:a16="http://schemas.microsoft.com/office/drawing/2014/main" id="{92F171FA-0CB2-4F4C-A2F3-1B7B6B02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20">
              <a:extLst>
                <a:ext uri="{FF2B5EF4-FFF2-40B4-BE49-F238E27FC236}">
                  <a16:creationId xmlns:a16="http://schemas.microsoft.com/office/drawing/2014/main" id="{ED29B115-F34D-4E41-A4A2-C0CE41C69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21">
              <a:extLst>
                <a:ext uri="{FF2B5EF4-FFF2-40B4-BE49-F238E27FC236}">
                  <a16:creationId xmlns:a16="http://schemas.microsoft.com/office/drawing/2014/main" id="{106009C3-0971-47AF-8BD9-2EC8A6A4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25">
              <a:extLst>
                <a:ext uri="{FF2B5EF4-FFF2-40B4-BE49-F238E27FC236}">
                  <a16:creationId xmlns:a16="http://schemas.microsoft.com/office/drawing/2014/main" id="{CB010BB8-6FD4-498C-994D-53C8DC749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26">
              <a:extLst>
                <a:ext uri="{FF2B5EF4-FFF2-40B4-BE49-F238E27FC236}">
                  <a16:creationId xmlns:a16="http://schemas.microsoft.com/office/drawing/2014/main" id="{B8F74E45-2803-4A11-9333-3639A1C2F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27">
              <a:extLst>
                <a:ext uri="{FF2B5EF4-FFF2-40B4-BE49-F238E27FC236}">
                  <a16:creationId xmlns:a16="http://schemas.microsoft.com/office/drawing/2014/main" id="{AEF03EB9-6D77-4E55-BCF2-4402550D3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28">
              <a:extLst>
                <a:ext uri="{FF2B5EF4-FFF2-40B4-BE49-F238E27FC236}">
                  <a16:creationId xmlns:a16="http://schemas.microsoft.com/office/drawing/2014/main" id="{217D616F-FDFA-439E-8B09-E55F8234B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29">
              <a:extLst>
                <a:ext uri="{FF2B5EF4-FFF2-40B4-BE49-F238E27FC236}">
                  <a16:creationId xmlns:a16="http://schemas.microsoft.com/office/drawing/2014/main" id="{1EB7CB2D-F6AA-4861-B158-DA3E6B923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33">
              <a:extLst>
                <a:ext uri="{FF2B5EF4-FFF2-40B4-BE49-F238E27FC236}">
                  <a16:creationId xmlns:a16="http://schemas.microsoft.com/office/drawing/2014/main" id="{1C9C3C8B-A28D-44DF-AA29-02B28AED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36">
              <a:extLst>
                <a:ext uri="{FF2B5EF4-FFF2-40B4-BE49-F238E27FC236}">
                  <a16:creationId xmlns:a16="http://schemas.microsoft.com/office/drawing/2014/main" id="{BA82150B-D747-458F-8C52-72FBA52BC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37">
              <a:extLst>
                <a:ext uri="{FF2B5EF4-FFF2-40B4-BE49-F238E27FC236}">
                  <a16:creationId xmlns:a16="http://schemas.microsoft.com/office/drawing/2014/main" id="{0288BD39-0846-445A-BD81-1E34E0E99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38">
              <a:extLst>
                <a:ext uri="{FF2B5EF4-FFF2-40B4-BE49-F238E27FC236}">
                  <a16:creationId xmlns:a16="http://schemas.microsoft.com/office/drawing/2014/main" id="{B89B3B49-0A7E-4573-9B52-D1B065983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39">
              <a:extLst>
                <a:ext uri="{FF2B5EF4-FFF2-40B4-BE49-F238E27FC236}">
                  <a16:creationId xmlns:a16="http://schemas.microsoft.com/office/drawing/2014/main" id="{EB447648-FE0A-4D8E-86B8-D38D5F938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40">
              <a:extLst>
                <a:ext uri="{FF2B5EF4-FFF2-40B4-BE49-F238E27FC236}">
                  <a16:creationId xmlns:a16="http://schemas.microsoft.com/office/drawing/2014/main" id="{0F74D32E-67FC-452C-A52B-988DB4984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42">
              <a:extLst>
                <a:ext uri="{FF2B5EF4-FFF2-40B4-BE49-F238E27FC236}">
                  <a16:creationId xmlns:a16="http://schemas.microsoft.com/office/drawing/2014/main" id="{48203367-1F19-4C4F-B38D-929816F7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43">
              <a:extLst>
                <a:ext uri="{FF2B5EF4-FFF2-40B4-BE49-F238E27FC236}">
                  <a16:creationId xmlns:a16="http://schemas.microsoft.com/office/drawing/2014/main" id="{FEBB9D94-7802-4607-9BA4-62FB212BF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44">
              <a:extLst>
                <a:ext uri="{FF2B5EF4-FFF2-40B4-BE49-F238E27FC236}">
                  <a16:creationId xmlns:a16="http://schemas.microsoft.com/office/drawing/2014/main" id="{24743784-06E3-4913-9DFD-2FCBF9D92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45">
              <a:extLst>
                <a:ext uri="{FF2B5EF4-FFF2-40B4-BE49-F238E27FC236}">
                  <a16:creationId xmlns:a16="http://schemas.microsoft.com/office/drawing/2014/main" id="{25CD3315-6611-406F-AF95-2EF9F5A5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8">
              <a:extLst>
                <a:ext uri="{FF2B5EF4-FFF2-40B4-BE49-F238E27FC236}">
                  <a16:creationId xmlns:a16="http://schemas.microsoft.com/office/drawing/2014/main" id="{4B0A51D7-FF65-4E97-9E1A-8C4688E86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8">
              <a:extLst>
                <a:ext uri="{FF2B5EF4-FFF2-40B4-BE49-F238E27FC236}">
                  <a16:creationId xmlns:a16="http://schemas.microsoft.com/office/drawing/2014/main" id="{E4E336B8-243A-49D9-9876-4BF3A08D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06">
              <a:extLst>
                <a:ext uri="{FF2B5EF4-FFF2-40B4-BE49-F238E27FC236}">
                  <a16:creationId xmlns:a16="http://schemas.microsoft.com/office/drawing/2014/main" id="{CFBBE0E2-8BDF-4B26-BEBC-DB799B8F6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20">
              <a:extLst>
                <a:ext uri="{FF2B5EF4-FFF2-40B4-BE49-F238E27FC236}">
                  <a16:creationId xmlns:a16="http://schemas.microsoft.com/office/drawing/2014/main" id="{A6727626-8944-4EB7-B327-B696FE484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20">
              <a:extLst>
                <a:ext uri="{FF2B5EF4-FFF2-40B4-BE49-F238E27FC236}">
                  <a16:creationId xmlns:a16="http://schemas.microsoft.com/office/drawing/2014/main" id="{D8C4C7E6-114C-4D16-9FC6-1260653C2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25">
              <a:extLst>
                <a:ext uri="{FF2B5EF4-FFF2-40B4-BE49-F238E27FC236}">
                  <a16:creationId xmlns:a16="http://schemas.microsoft.com/office/drawing/2014/main" id="{2D373437-2902-4D8A-B887-F6941556C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37">
              <a:extLst>
                <a:ext uri="{FF2B5EF4-FFF2-40B4-BE49-F238E27FC236}">
                  <a16:creationId xmlns:a16="http://schemas.microsoft.com/office/drawing/2014/main" id="{8EB99B25-2662-42DE-8F5D-E0F6F28C8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6">
              <a:extLst>
                <a:ext uri="{FF2B5EF4-FFF2-40B4-BE49-F238E27FC236}">
                  <a16:creationId xmlns:a16="http://schemas.microsoft.com/office/drawing/2014/main" id="{724D4F80-B109-4438-BC6D-ABB522B44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05">
              <a:extLst>
                <a:ext uri="{FF2B5EF4-FFF2-40B4-BE49-F238E27FC236}">
                  <a16:creationId xmlns:a16="http://schemas.microsoft.com/office/drawing/2014/main" id="{F5A66334-17A8-4594-AB17-4C33A955B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06">
              <a:extLst>
                <a:ext uri="{FF2B5EF4-FFF2-40B4-BE49-F238E27FC236}">
                  <a16:creationId xmlns:a16="http://schemas.microsoft.com/office/drawing/2014/main" id="{D12EC8B9-DE60-44BC-9911-A9CD8EF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07">
              <a:extLst>
                <a:ext uri="{FF2B5EF4-FFF2-40B4-BE49-F238E27FC236}">
                  <a16:creationId xmlns:a16="http://schemas.microsoft.com/office/drawing/2014/main" id="{FB7FEAD3-708C-4B79-B452-4445C2778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08">
              <a:extLst>
                <a:ext uri="{FF2B5EF4-FFF2-40B4-BE49-F238E27FC236}">
                  <a16:creationId xmlns:a16="http://schemas.microsoft.com/office/drawing/2014/main" id="{8C6933FD-FAB6-403B-9CD4-EF0E06CF7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09">
              <a:extLst>
                <a:ext uri="{FF2B5EF4-FFF2-40B4-BE49-F238E27FC236}">
                  <a16:creationId xmlns:a16="http://schemas.microsoft.com/office/drawing/2014/main" id="{3F4D3F48-1D65-45EB-91E2-BEFFB2440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10">
              <a:extLst>
                <a:ext uri="{FF2B5EF4-FFF2-40B4-BE49-F238E27FC236}">
                  <a16:creationId xmlns:a16="http://schemas.microsoft.com/office/drawing/2014/main" id="{5FB2CD0B-BF87-4FEC-B6B6-0DA50B931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11">
              <a:extLst>
                <a:ext uri="{FF2B5EF4-FFF2-40B4-BE49-F238E27FC236}">
                  <a16:creationId xmlns:a16="http://schemas.microsoft.com/office/drawing/2014/main" id="{5C2A4452-6B00-411C-80AB-29AE135B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12">
              <a:extLst>
                <a:ext uri="{FF2B5EF4-FFF2-40B4-BE49-F238E27FC236}">
                  <a16:creationId xmlns:a16="http://schemas.microsoft.com/office/drawing/2014/main" id="{9B0D6CF6-D17B-4DC7-828A-773636910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22">
              <a:extLst>
                <a:ext uri="{FF2B5EF4-FFF2-40B4-BE49-F238E27FC236}">
                  <a16:creationId xmlns:a16="http://schemas.microsoft.com/office/drawing/2014/main" id="{E0E5EA9F-6192-466D-BF45-46D9BCE3B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130">
              <a:extLst>
                <a:ext uri="{FF2B5EF4-FFF2-40B4-BE49-F238E27FC236}">
                  <a16:creationId xmlns:a16="http://schemas.microsoft.com/office/drawing/2014/main" id="{008FF77B-AC18-4E35-BB9B-0CA39278F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31">
              <a:extLst>
                <a:ext uri="{FF2B5EF4-FFF2-40B4-BE49-F238E27FC236}">
                  <a16:creationId xmlns:a16="http://schemas.microsoft.com/office/drawing/2014/main" id="{F237A1D4-9D62-4DEA-BD39-E5EC93B33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32">
              <a:extLst>
                <a:ext uri="{FF2B5EF4-FFF2-40B4-BE49-F238E27FC236}">
                  <a16:creationId xmlns:a16="http://schemas.microsoft.com/office/drawing/2014/main" id="{CFF6BE31-4842-4659-8D68-63423F826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34">
              <a:extLst>
                <a:ext uri="{FF2B5EF4-FFF2-40B4-BE49-F238E27FC236}">
                  <a16:creationId xmlns:a16="http://schemas.microsoft.com/office/drawing/2014/main" id="{3EC2112B-E2EC-492A-8AF9-D78F4B4A9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35">
              <a:extLst>
                <a:ext uri="{FF2B5EF4-FFF2-40B4-BE49-F238E27FC236}">
                  <a16:creationId xmlns:a16="http://schemas.microsoft.com/office/drawing/2014/main" id="{E71F6428-AC25-4A5A-8439-04768A17B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41">
              <a:extLst>
                <a:ext uri="{FF2B5EF4-FFF2-40B4-BE49-F238E27FC236}">
                  <a16:creationId xmlns:a16="http://schemas.microsoft.com/office/drawing/2014/main" id="{87E919CC-AC41-4F0D-A842-792D7A418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91">
              <a:extLst>
                <a:ext uri="{FF2B5EF4-FFF2-40B4-BE49-F238E27FC236}">
                  <a16:creationId xmlns:a16="http://schemas.microsoft.com/office/drawing/2014/main" id="{DE28BE4E-1A59-46FF-810A-A8F9A46F7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92">
              <a:extLst>
                <a:ext uri="{FF2B5EF4-FFF2-40B4-BE49-F238E27FC236}">
                  <a16:creationId xmlns:a16="http://schemas.microsoft.com/office/drawing/2014/main" id="{41281533-9B25-42A4-9F50-34B4F24C0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93">
              <a:extLst>
                <a:ext uri="{FF2B5EF4-FFF2-40B4-BE49-F238E27FC236}">
                  <a16:creationId xmlns:a16="http://schemas.microsoft.com/office/drawing/2014/main" id="{E5B56BED-7578-4E42-889D-34AA58F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94">
              <a:extLst>
                <a:ext uri="{FF2B5EF4-FFF2-40B4-BE49-F238E27FC236}">
                  <a16:creationId xmlns:a16="http://schemas.microsoft.com/office/drawing/2014/main" id="{583E2F4A-E235-4600-A80D-18C1C36EE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95">
              <a:extLst>
                <a:ext uri="{FF2B5EF4-FFF2-40B4-BE49-F238E27FC236}">
                  <a16:creationId xmlns:a16="http://schemas.microsoft.com/office/drawing/2014/main" id="{A3CF799A-9839-4CB1-9381-DCC0C1F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96">
              <a:extLst>
                <a:ext uri="{FF2B5EF4-FFF2-40B4-BE49-F238E27FC236}">
                  <a16:creationId xmlns:a16="http://schemas.microsoft.com/office/drawing/2014/main" id="{FCC7DD6E-E0E5-46B9-81B7-3B2F7B333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97">
              <a:extLst>
                <a:ext uri="{FF2B5EF4-FFF2-40B4-BE49-F238E27FC236}">
                  <a16:creationId xmlns:a16="http://schemas.microsoft.com/office/drawing/2014/main" id="{0D5C974E-4B43-4FFA-8230-DB0E1993C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98">
              <a:extLst>
                <a:ext uri="{FF2B5EF4-FFF2-40B4-BE49-F238E27FC236}">
                  <a16:creationId xmlns:a16="http://schemas.microsoft.com/office/drawing/2014/main" id="{3C1174EE-071E-4421-BD9C-2C2D8419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99">
              <a:extLst>
                <a:ext uri="{FF2B5EF4-FFF2-40B4-BE49-F238E27FC236}">
                  <a16:creationId xmlns:a16="http://schemas.microsoft.com/office/drawing/2014/main" id="{6F280CAD-1F1B-4F43-99A3-B2EC2A7F3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100">
              <a:extLst>
                <a:ext uri="{FF2B5EF4-FFF2-40B4-BE49-F238E27FC236}">
                  <a16:creationId xmlns:a16="http://schemas.microsoft.com/office/drawing/2014/main" id="{9C83D9FD-E06E-407B-BA7C-2C2AD5B16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101">
              <a:extLst>
                <a:ext uri="{FF2B5EF4-FFF2-40B4-BE49-F238E27FC236}">
                  <a16:creationId xmlns:a16="http://schemas.microsoft.com/office/drawing/2014/main" id="{A1CACEBA-A7A9-45FB-897A-88815001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04">
              <a:extLst>
                <a:ext uri="{FF2B5EF4-FFF2-40B4-BE49-F238E27FC236}">
                  <a16:creationId xmlns:a16="http://schemas.microsoft.com/office/drawing/2014/main" id="{4A695BE5-DE27-460F-845F-45BB814FE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13">
              <a:extLst>
                <a:ext uri="{FF2B5EF4-FFF2-40B4-BE49-F238E27FC236}">
                  <a16:creationId xmlns:a16="http://schemas.microsoft.com/office/drawing/2014/main" id="{77CDD712-F443-4EDC-B663-5EC5ACD7D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114">
              <a:extLst>
                <a:ext uri="{FF2B5EF4-FFF2-40B4-BE49-F238E27FC236}">
                  <a16:creationId xmlns:a16="http://schemas.microsoft.com/office/drawing/2014/main" id="{007246F1-084B-45D9-BDD9-99BB53F6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15">
              <a:extLst>
                <a:ext uri="{FF2B5EF4-FFF2-40B4-BE49-F238E27FC236}">
                  <a16:creationId xmlns:a16="http://schemas.microsoft.com/office/drawing/2014/main" id="{1EFA42E9-27C0-423D-93C8-794A9683F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20">
              <a:extLst>
                <a:ext uri="{FF2B5EF4-FFF2-40B4-BE49-F238E27FC236}">
                  <a16:creationId xmlns:a16="http://schemas.microsoft.com/office/drawing/2014/main" id="{DFCCEBA8-5961-480A-9134-51605F650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121">
              <a:extLst>
                <a:ext uri="{FF2B5EF4-FFF2-40B4-BE49-F238E27FC236}">
                  <a16:creationId xmlns:a16="http://schemas.microsoft.com/office/drawing/2014/main" id="{00B8B62E-6551-4805-BD5A-5188FE5D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25">
              <a:extLst>
                <a:ext uri="{FF2B5EF4-FFF2-40B4-BE49-F238E27FC236}">
                  <a16:creationId xmlns:a16="http://schemas.microsoft.com/office/drawing/2014/main" id="{EB635BC8-61BC-44D5-AA11-9A308B3BA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26">
              <a:extLst>
                <a:ext uri="{FF2B5EF4-FFF2-40B4-BE49-F238E27FC236}">
                  <a16:creationId xmlns:a16="http://schemas.microsoft.com/office/drawing/2014/main" id="{3C0CF799-2713-48A8-94DF-F8CB5F332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127">
              <a:extLst>
                <a:ext uri="{FF2B5EF4-FFF2-40B4-BE49-F238E27FC236}">
                  <a16:creationId xmlns:a16="http://schemas.microsoft.com/office/drawing/2014/main" id="{52A7149F-5A3F-4537-981A-974C7409C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28">
              <a:extLst>
                <a:ext uri="{FF2B5EF4-FFF2-40B4-BE49-F238E27FC236}">
                  <a16:creationId xmlns:a16="http://schemas.microsoft.com/office/drawing/2014/main" id="{5D7163FE-5ADD-41E7-985B-F95E7E048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129">
              <a:extLst>
                <a:ext uri="{FF2B5EF4-FFF2-40B4-BE49-F238E27FC236}">
                  <a16:creationId xmlns:a16="http://schemas.microsoft.com/office/drawing/2014/main" id="{FA796F21-7CE5-4483-A137-919B3D433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133">
              <a:extLst>
                <a:ext uri="{FF2B5EF4-FFF2-40B4-BE49-F238E27FC236}">
                  <a16:creationId xmlns:a16="http://schemas.microsoft.com/office/drawing/2014/main" id="{89A8D3E3-3518-4738-B94E-F7DD9818D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136">
              <a:extLst>
                <a:ext uri="{FF2B5EF4-FFF2-40B4-BE49-F238E27FC236}">
                  <a16:creationId xmlns:a16="http://schemas.microsoft.com/office/drawing/2014/main" id="{965D7305-50C2-4D93-8832-19DC70C5B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137">
              <a:extLst>
                <a:ext uri="{FF2B5EF4-FFF2-40B4-BE49-F238E27FC236}">
                  <a16:creationId xmlns:a16="http://schemas.microsoft.com/office/drawing/2014/main" id="{04637E45-0880-40BC-B488-4EA4CA435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138">
              <a:extLst>
                <a:ext uri="{FF2B5EF4-FFF2-40B4-BE49-F238E27FC236}">
                  <a16:creationId xmlns:a16="http://schemas.microsoft.com/office/drawing/2014/main" id="{D938207F-A865-48E5-A15D-FD578BC5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140">
              <a:extLst>
                <a:ext uri="{FF2B5EF4-FFF2-40B4-BE49-F238E27FC236}">
                  <a16:creationId xmlns:a16="http://schemas.microsoft.com/office/drawing/2014/main" id="{DCD7108A-C70D-4FD9-B91A-0E9F9501A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142">
              <a:extLst>
                <a:ext uri="{FF2B5EF4-FFF2-40B4-BE49-F238E27FC236}">
                  <a16:creationId xmlns:a16="http://schemas.microsoft.com/office/drawing/2014/main" id="{57FC30BB-0D8F-43B0-910E-7DDE8C933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125">
              <a:extLst>
                <a:ext uri="{FF2B5EF4-FFF2-40B4-BE49-F238E27FC236}">
                  <a16:creationId xmlns:a16="http://schemas.microsoft.com/office/drawing/2014/main" id="{7E9ACE65-00C6-4A75-8F61-CCADAF3E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137">
              <a:extLst>
                <a:ext uri="{FF2B5EF4-FFF2-40B4-BE49-F238E27FC236}">
                  <a16:creationId xmlns:a16="http://schemas.microsoft.com/office/drawing/2014/main" id="{A66BC798-DA88-404E-ABF9-4334D6897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41" name="Content Placeholder 2">
            <a:extLst>
              <a:ext uri="{FF2B5EF4-FFF2-40B4-BE49-F238E27FC236}">
                <a16:creationId xmlns:a16="http://schemas.microsoft.com/office/drawing/2014/main" id="{9AD3C4B3-5798-4C8F-B15B-833504BA2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992666"/>
              </p:ext>
            </p:extLst>
          </p:nvPr>
        </p:nvGraphicFramePr>
        <p:xfrm>
          <a:off x="5074567" y="876300"/>
          <a:ext cx="6747955" cy="4681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4005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bicycle parked under a tree&#10;&#10;Description automatically generated with medium confidence">
            <a:extLst>
              <a:ext uri="{FF2B5EF4-FFF2-40B4-BE49-F238E27FC236}">
                <a16:creationId xmlns:a16="http://schemas.microsoft.com/office/drawing/2014/main" id="{ADADD272-5A34-DF4F-A0DA-6FFB4BDE7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608" r="42463" b="1"/>
          <a:stretch/>
        </p:blipFill>
        <p:spPr>
          <a:xfrm>
            <a:off x="0" y="327804"/>
            <a:ext cx="5163710" cy="6704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643A61-DDC1-214A-AFE8-82519546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Complicated Grief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2604F-D6CC-5A42-AFC9-38DF9B346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700"/>
              <a:t>Also called Persistent Complex Bereavement Disorder</a:t>
            </a:r>
          </a:p>
          <a:p>
            <a:pPr>
              <a:lnSpc>
                <a:spcPct val="140000"/>
              </a:lnSpc>
            </a:pPr>
            <a:r>
              <a:rPr lang="en-US" sz="1700"/>
              <a:t>A matter of degree:  normal grief process seems to stall, person continues to struggle intensely </a:t>
            </a:r>
          </a:p>
          <a:p>
            <a:pPr>
              <a:lnSpc>
                <a:spcPct val="140000"/>
              </a:lnSpc>
            </a:pPr>
            <a:r>
              <a:rPr lang="en-US" sz="1700"/>
              <a:t>Ability to function in normal routines, work, or with friends and others is impaired</a:t>
            </a:r>
          </a:p>
          <a:p>
            <a:pPr>
              <a:lnSpc>
                <a:spcPct val="140000"/>
              </a:lnSpc>
            </a:pPr>
            <a:r>
              <a:rPr lang="en-US" sz="1700"/>
              <a:t>Sadness is overwhelming, deep depression and/or guilt may be present</a:t>
            </a:r>
          </a:p>
          <a:p>
            <a:pPr>
              <a:lnSpc>
                <a:spcPct val="140000"/>
              </a:lnSpc>
            </a:pPr>
            <a:r>
              <a:rPr lang="en-US" sz="1700"/>
              <a:t>Person may have concrete suicidal thoughts </a:t>
            </a:r>
          </a:p>
          <a:p>
            <a:pPr>
              <a:lnSpc>
                <a:spcPct val="140000"/>
              </a:lnSpc>
            </a:pPr>
            <a:r>
              <a:rPr lang="en-US" sz="1700"/>
              <a:t>Seeking professional help through counseling and therapy indicated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06EB05-FEBD-B84C-AAB6-A91DC0C95366}"/>
              </a:ext>
            </a:extLst>
          </p:cNvPr>
          <p:cNvSpPr txBox="1"/>
          <p:nvPr/>
        </p:nvSpPr>
        <p:spPr>
          <a:xfrm>
            <a:off x="2666085" y="6675780"/>
            <a:ext cx="262924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heconversation.com/can-cycling-help-with-grief-and-depression-5967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13A0AE0-C2BE-FF4D-806D-DDBF340DC0CD}"/>
              </a:ext>
            </a:extLst>
          </p:cNvPr>
          <p:cNvSpPr txBox="1"/>
          <p:nvPr/>
        </p:nvSpPr>
        <p:spPr>
          <a:xfrm>
            <a:off x="5656697" y="6170454"/>
            <a:ext cx="621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www.mayoclinic.org</a:t>
            </a:r>
            <a:r>
              <a:rPr lang="en-US" sz="1200" dirty="0"/>
              <a:t>/diseases-conditions/complicated-grief/symptoms-causes/syc-20360374</a:t>
            </a:r>
          </a:p>
        </p:txBody>
      </p:sp>
    </p:spTree>
    <p:extLst>
      <p:ext uri="{BB962C8B-B14F-4D97-AF65-F5344CB8AC3E}">
        <p14:creationId xmlns:p14="http://schemas.microsoft.com/office/powerpoint/2010/main" val="3683868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E4BB5-8AD1-6F4A-94CE-B1E97D4B0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6" y="1105647"/>
            <a:ext cx="3782139" cy="362174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Grief and the COVID-19 pandemic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8A8758-6178-4720-BC90-28C23033F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5813314"/>
            <a:ext cx="12192031" cy="653700"/>
            <a:chOff x="0" y="5833367"/>
            <a:chExt cx="12243348" cy="6537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D4861C-7907-48BF-84E7-96C0E098D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5">
              <a:extLst>
                <a:ext uri="{FF2B5EF4-FFF2-40B4-BE49-F238E27FC236}">
                  <a16:creationId xmlns:a16="http://schemas.microsoft.com/office/drawing/2014/main" id="{24690199-C217-4DCB-9B31-1A45649B0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6">
              <a:extLst>
                <a:ext uri="{FF2B5EF4-FFF2-40B4-BE49-F238E27FC236}">
                  <a16:creationId xmlns:a16="http://schemas.microsoft.com/office/drawing/2014/main" id="{800D5F55-AC8B-4C26-ABB0-D8D609EC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7">
              <a:extLst>
                <a:ext uri="{FF2B5EF4-FFF2-40B4-BE49-F238E27FC236}">
                  <a16:creationId xmlns:a16="http://schemas.microsoft.com/office/drawing/2014/main" id="{77F70717-3071-4962-8A7C-F9A58151C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8">
              <a:extLst>
                <a:ext uri="{FF2B5EF4-FFF2-40B4-BE49-F238E27FC236}">
                  <a16:creationId xmlns:a16="http://schemas.microsoft.com/office/drawing/2014/main" id="{E16B2E5A-8EC8-4C56-AB77-380486FD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9">
              <a:extLst>
                <a:ext uri="{FF2B5EF4-FFF2-40B4-BE49-F238E27FC236}">
                  <a16:creationId xmlns:a16="http://schemas.microsoft.com/office/drawing/2014/main" id="{CABAB4BD-890F-4563-A5CA-536788B1E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0">
              <a:extLst>
                <a:ext uri="{FF2B5EF4-FFF2-40B4-BE49-F238E27FC236}">
                  <a16:creationId xmlns:a16="http://schemas.microsoft.com/office/drawing/2014/main" id="{05F36030-F60E-436E-81FE-74DD0776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1">
              <a:extLst>
                <a:ext uri="{FF2B5EF4-FFF2-40B4-BE49-F238E27FC236}">
                  <a16:creationId xmlns:a16="http://schemas.microsoft.com/office/drawing/2014/main" id="{C87A69CB-2620-4628-9781-88BD40636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2">
              <a:extLst>
                <a:ext uri="{FF2B5EF4-FFF2-40B4-BE49-F238E27FC236}">
                  <a16:creationId xmlns:a16="http://schemas.microsoft.com/office/drawing/2014/main" id="{2DF0B83D-C899-44CA-9B54-A9C57E8EB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2">
              <a:extLst>
                <a:ext uri="{FF2B5EF4-FFF2-40B4-BE49-F238E27FC236}">
                  <a16:creationId xmlns:a16="http://schemas.microsoft.com/office/drawing/2014/main" id="{0ED49C08-BE23-43F9-A421-6CD45C78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3">
              <a:extLst>
                <a:ext uri="{FF2B5EF4-FFF2-40B4-BE49-F238E27FC236}">
                  <a16:creationId xmlns:a16="http://schemas.microsoft.com/office/drawing/2014/main" id="{24F4B005-B785-4A57-9E5A-82D85F00D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0">
              <a:extLst>
                <a:ext uri="{FF2B5EF4-FFF2-40B4-BE49-F238E27FC236}">
                  <a16:creationId xmlns:a16="http://schemas.microsoft.com/office/drawing/2014/main" id="{196ED9B6-969E-4AC4-ACD0-95A421BAB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1">
              <a:extLst>
                <a:ext uri="{FF2B5EF4-FFF2-40B4-BE49-F238E27FC236}">
                  <a16:creationId xmlns:a16="http://schemas.microsoft.com/office/drawing/2014/main" id="{496BF3B0-761A-4454-BE3C-86B4675DC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2">
              <a:extLst>
                <a:ext uri="{FF2B5EF4-FFF2-40B4-BE49-F238E27FC236}">
                  <a16:creationId xmlns:a16="http://schemas.microsoft.com/office/drawing/2014/main" id="{F16259CF-A0BC-4673-91C7-A7D3CDF7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4">
              <a:extLst>
                <a:ext uri="{FF2B5EF4-FFF2-40B4-BE49-F238E27FC236}">
                  <a16:creationId xmlns:a16="http://schemas.microsoft.com/office/drawing/2014/main" id="{B09A934A-4464-4C9B-ACAD-9128E0B61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5">
              <a:extLst>
                <a:ext uri="{FF2B5EF4-FFF2-40B4-BE49-F238E27FC236}">
                  <a16:creationId xmlns:a16="http://schemas.microsoft.com/office/drawing/2014/main" id="{2E9B2055-E384-472D-91D3-74775CDA1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1">
              <a:extLst>
                <a:ext uri="{FF2B5EF4-FFF2-40B4-BE49-F238E27FC236}">
                  <a16:creationId xmlns:a16="http://schemas.microsoft.com/office/drawing/2014/main" id="{B519F0F1-B284-44D5-91E9-5018219AF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1">
              <a:extLst>
                <a:ext uri="{FF2B5EF4-FFF2-40B4-BE49-F238E27FC236}">
                  <a16:creationId xmlns:a16="http://schemas.microsoft.com/office/drawing/2014/main" id="{8379C6B3-49BE-4333-B322-AF02BBB41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2">
              <a:extLst>
                <a:ext uri="{FF2B5EF4-FFF2-40B4-BE49-F238E27FC236}">
                  <a16:creationId xmlns:a16="http://schemas.microsoft.com/office/drawing/2014/main" id="{9E870E95-FCD6-4158-861A-5CEC896F5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3">
              <a:extLst>
                <a:ext uri="{FF2B5EF4-FFF2-40B4-BE49-F238E27FC236}">
                  <a16:creationId xmlns:a16="http://schemas.microsoft.com/office/drawing/2014/main" id="{CD22207C-B504-40B2-A1EB-2DC9B8162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E317ADBB-3E4F-42D2-B7F2-A15924AD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5">
              <a:extLst>
                <a:ext uri="{FF2B5EF4-FFF2-40B4-BE49-F238E27FC236}">
                  <a16:creationId xmlns:a16="http://schemas.microsoft.com/office/drawing/2014/main" id="{6D7188E6-F4DA-4486-938D-F45FE01A2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0FBC38BC-DE18-4960-A9D4-F24C6F60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7">
              <a:extLst>
                <a:ext uri="{FF2B5EF4-FFF2-40B4-BE49-F238E27FC236}">
                  <a16:creationId xmlns:a16="http://schemas.microsoft.com/office/drawing/2014/main" id="{1F8EFF99-76BF-4F9B-ADAA-B8D310153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76909582-A285-4EA4-AE72-9DBF0D565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700BC7B2-0C3D-459F-92C1-3605AA3F0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0">
              <a:extLst>
                <a:ext uri="{FF2B5EF4-FFF2-40B4-BE49-F238E27FC236}">
                  <a16:creationId xmlns:a16="http://schemas.microsoft.com/office/drawing/2014/main" id="{D3C4B45C-266A-45BF-98FA-CA5409C46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1">
              <a:extLst>
                <a:ext uri="{FF2B5EF4-FFF2-40B4-BE49-F238E27FC236}">
                  <a16:creationId xmlns:a16="http://schemas.microsoft.com/office/drawing/2014/main" id="{C72C1CB8-8213-4EE7-AFFF-B0A74E7A7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2">
              <a:extLst>
                <a:ext uri="{FF2B5EF4-FFF2-40B4-BE49-F238E27FC236}">
                  <a16:creationId xmlns:a16="http://schemas.microsoft.com/office/drawing/2014/main" id="{2FF32C41-49E2-459E-9AC4-64269039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3">
              <a:extLst>
                <a:ext uri="{FF2B5EF4-FFF2-40B4-BE49-F238E27FC236}">
                  <a16:creationId xmlns:a16="http://schemas.microsoft.com/office/drawing/2014/main" id="{06B5D5F0-EA51-440D-81A0-FE60CCFBA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4">
              <a:extLst>
                <a:ext uri="{FF2B5EF4-FFF2-40B4-BE49-F238E27FC236}">
                  <a16:creationId xmlns:a16="http://schemas.microsoft.com/office/drawing/2014/main" id="{6E01758F-8AEC-4155-B791-2A8CB8A48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3">
              <a:extLst>
                <a:ext uri="{FF2B5EF4-FFF2-40B4-BE49-F238E27FC236}">
                  <a16:creationId xmlns:a16="http://schemas.microsoft.com/office/drawing/2014/main" id="{626F1B89-B88E-4CE3-90BF-3704BAF4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4">
              <a:extLst>
                <a:ext uri="{FF2B5EF4-FFF2-40B4-BE49-F238E27FC236}">
                  <a16:creationId xmlns:a16="http://schemas.microsoft.com/office/drawing/2014/main" id="{BC872037-D6F5-4CE7-A090-32A977A79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5">
              <a:extLst>
                <a:ext uri="{FF2B5EF4-FFF2-40B4-BE49-F238E27FC236}">
                  <a16:creationId xmlns:a16="http://schemas.microsoft.com/office/drawing/2014/main" id="{A620CFBF-D373-4BA6-BE41-62B50B945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7">
              <a:extLst>
                <a:ext uri="{FF2B5EF4-FFF2-40B4-BE49-F238E27FC236}">
                  <a16:creationId xmlns:a16="http://schemas.microsoft.com/office/drawing/2014/main" id="{B7CA6C2F-61C2-486F-B691-E8EB4BA27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8">
              <a:extLst>
                <a:ext uri="{FF2B5EF4-FFF2-40B4-BE49-F238E27FC236}">
                  <a16:creationId xmlns:a16="http://schemas.microsoft.com/office/drawing/2014/main" id="{A0073675-5E26-428E-A2F7-2A952D31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9">
              <a:extLst>
                <a:ext uri="{FF2B5EF4-FFF2-40B4-BE49-F238E27FC236}">
                  <a16:creationId xmlns:a16="http://schemas.microsoft.com/office/drawing/2014/main" id="{92F171FA-0CB2-4F4C-A2F3-1B7B6B02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0">
              <a:extLst>
                <a:ext uri="{FF2B5EF4-FFF2-40B4-BE49-F238E27FC236}">
                  <a16:creationId xmlns:a16="http://schemas.microsoft.com/office/drawing/2014/main" id="{ED29B115-F34D-4E41-A4A2-C0CE41C69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1">
              <a:extLst>
                <a:ext uri="{FF2B5EF4-FFF2-40B4-BE49-F238E27FC236}">
                  <a16:creationId xmlns:a16="http://schemas.microsoft.com/office/drawing/2014/main" id="{106009C3-0971-47AF-8BD9-2EC8A6A4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5">
              <a:extLst>
                <a:ext uri="{FF2B5EF4-FFF2-40B4-BE49-F238E27FC236}">
                  <a16:creationId xmlns:a16="http://schemas.microsoft.com/office/drawing/2014/main" id="{CB010BB8-6FD4-498C-994D-53C8DC749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6">
              <a:extLst>
                <a:ext uri="{FF2B5EF4-FFF2-40B4-BE49-F238E27FC236}">
                  <a16:creationId xmlns:a16="http://schemas.microsoft.com/office/drawing/2014/main" id="{B8F74E45-2803-4A11-9333-3639A1C2F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7">
              <a:extLst>
                <a:ext uri="{FF2B5EF4-FFF2-40B4-BE49-F238E27FC236}">
                  <a16:creationId xmlns:a16="http://schemas.microsoft.com/office/drawing/2014/main" id="{AEF03EB9-6D77-4E55-BCF2-4402550D3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8">
              <a:extLst>
                <a:ext uri="{FF2B5EF4-FFF2-40B4-BE49-F238E27FC236}">
                  <a16:creationId xmlns:a16="http://schemas.microsoft.com/office/drawing/2014/main" id="{217D616F-FDFA-439E-8B09-E55F8234B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9">
              <a:extLst>
                <a:ext uri="{FF2B5EF4-FFF2-40B4-BE49-F238E27FC236}">
                  <a16:creationId xmlns:a16="http://schemas.microsoft.com/office/drawing/2014/main" id="{1EB7CB2D-F6AA-4861-B158-DA3E6B923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3">
              <a:extLst>
                <a:ext uri="{FF2B5EF4-FFF2-40B4-BE49-F238E27FC236}">
                  <a16:creationId xmlns:a16="http://schemas.microsoft.com/office/drawing/2014/main" id="{1C9C3C8B-A28D-44DF-AA29-02B28AED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6">
              <a:extLst>
                <a:ext uri="{FF2B5EF4-FFF2-40B4-BE49-F238E27FC236}">
                  <a16:creationId xmlns:a16="http://schemas.microsoft.com/office/drawing/2014/main" id="{BA82150B-D747-458F-8C52-72FBA52BC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7">
              <a:extLst>
                <a:ext uri="{FF2B5EF4-FFF2-40B4-BE49-F238E27FC236}">
                  <a16:creationId xmlns:a16="http://schemas.microsoft.com/office/drawing/2014/main" id="{0288BD39-0846-445A-BD81-1E34E0E99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8">
              <a:extLst>
                <a:ext uri="{FF2B5EF4-FFF2-40B4-BE49-F238E27FC236}">
                  <a16:creationId xmlns:a16="http://schemas.microsoft.com/office/drawing/2014/main" id="{B89B3B49-0A7E-4573-9B52-D1B065983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9">
              <a:extLst>
                <a:ext uri="{FF2B5EF4-FFF2-40B4-BE49-F238E27FC236}">
                  <a16:creationId xmlns:a16="http://schemas.microsoft.com/office/drawing/2014/main" id="{EB447648-FE0A-4D8E-86B8-D38D5F938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40">
              <a:extLst>
                <a:ext uri="{FF2B5EF4-FFF2-40B4-BE49-F238E27FC236}">
                  <a16:creationId xmlns:a16="http://schemas.microsoft.com/office/drawing/2014/main" id="{0F74D32E-67FC-452C-A52B-988DB4984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2">
              <a:extLst>
                <a:ext uri="{FF2B5EF4-FFF2-40B4-BE49-F238E27FC236}">
                  <a16:creationId xmlns:a16="http://schemas.microsoft.com/office/drawing/2014/main" id="{48203367-1F19-4C4F-B38D-929816F7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3">
              <a:extLst>
                <a:ext uri="{FF2B5EF4-FFF2-40B4-BE49-F238E27FC236}">
                  <a16:creationId xmlns:a16="http://schemas.microsoft.com/office/drawing/2014/main" id="{FEBB9D94-7802-4607-9BA4-62FB212BF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4">
              <a:extLst>
                <a:ext uri="{FF2B5EF4-FFF2-40B4-BE49-F238E27FC236}">
                  <a16:creationId xmlns:a16="http://schemas.microsoft.com/office/drawing/2014/main" id="{24743784-06E3-4913-9DFD-2FCBF9D92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5">
              <a:extLst>
                <a:ext uri="{FF2B5EF4-FFF2-40B4-BE49-F238E27FC236}">
                  <a16:creationId xmlns:a16="http://schemas.microsoft.com/office/drawing/2014/main" id="{25CD3315-6611-406F-AF95-2EF9F5A5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4B0A51D7-FF65-4E97-9E1A-8C4688E86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E4E336B8-243A-49D9-9876-4BF3A08D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CFBBE0E2-8BDF-4B26-BEBC-DB799B8F6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0">
              <a:extLst>
                <a:ext uri="{FF2B5EF4-FFF2-40B4-BE49-F238E27FC236}">
                  <a16:creationId xmlns:a16="http://schemas.microsoft.com/office/drawing/2014/main" id="{A6727626-8944-4EB7-B327-B696FE484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0">
              <a:extLst>
                <a:ext uri="{FF2B5EF4-FFF2-40B4-BE49-F238E27FC236}">
                  <a16:creationId xmlns:a16="http://schemas.microsoft.com/office/drawing/2014/main" id="{D8C4C7E6-114C-4D16-9FC6-1260653C2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5">
              <a:extLst>
                <a:ext uri="{FF2B5EF4-FFF2-40B4-BE49-F238E27FC236}">
                  <a16:creationId xmlns:a16="http://schemas.microsoft.com/office/drawing/2014/main" id="{2D373437-2902-4D8A-B887-F6941556C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37">
              <a:extLst>
                <a:ext uri="{FF2B5EF4-FFF2-40B4-BE49-F238E27FC236}">
                  <a16:creationId xmlns:a16="http://schemas.microsoft.com/office/drawing/2014/main" id="{8EB99B25-2662-42DE-8F5D-E0F6F28C8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724D4F80-B109-4438-BC6D-ABB522B44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5">
              <a:extLst>
                <a:ext uri="{FF2B5EF4-FFF2-40B4-BE49-F238E27FC236}">
                  <a16:creationId xmlns:a16="http://schemas.microsoft.com/office/drawing/2014/main" id="{F5A66334-17A8-4594-AB17-4C33A955B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6">
              <a:extLst>
                <a:ext uri="{FF2B5EF4-FFF2-40B4-BE49-F238E27FC236}">
                  <a16:creationId xmlns:a16="http://schemas.microsoft.com/office/drawing/2014/main" id="{D12EC8B9-DE60-44BC-9911-A9CD8EF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7">
              <a:extLst>
                <a:ext uri="{FF2B5EF4-FFF2-40B4-BE49-F238E27FC236}">
                  <a16:creationId xmlns:a16="http://schemas.microsoft.com/office/drawing/2014/main" id="{FB7FEAD3-708C-4B79-B452-4445C2778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8">
              <a:extLst>
                <a:ext uri="{FF2B5EF4-FFF2-40B4-BE49-F238E27FC236}">
                  <a16:creationId xmlns:a16="http://schemas.microsoft.com/office/drawing/2014/main" id="{8C6933FD-FAB6-403B-9CD4-EF0E06CF7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9">
              <a:extLst>
                <a:ext uri="{FF2B5EF4-FFF2-40B4-BE49-F238E27FC236}">
                  <a16:creationId xmlns:a16="http://schemas.microsoft.com/office/drawing/2014/main" id="{3F4D3F48-1D65-45EB-91E2-BEFFB2440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0">
              <a:extLst>
                <a:ext uri="{FF2B5EF4-FFF2-40B4-BE49-F238E27FC236}">
                  <a16:creationId xmlns:a16="http://schemas.microsoft.com/office/drawing/2014/main" id="{5FB2CD0B-BF87-4FEC-B6B6-0DA50B931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1">
              <a:extLst>
                <a:ext uri="{FF2B5EF4-FFF2-40B4-BE49-F238E27FC236}">
                  <a16:creationId xmlns:a16="http://schemas.microsoft.com/office/drawing/2014/main" id="{5C2A4452-6B00-411C-80AB-29AE135B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2">
              <a:extLst>
                <a:ext uri="{FF2B5EF4-FFF2-40B4-BE49-F238E27FC236}">
                  <a16:creationId xmlns:a16="http://schemas.microsoft.com/office/drawing/2014/main" id="{9B0D6CF6-D17B-4DC7-828A-773636910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2">
              <a:extLst>
                <a:ext uri="{FF2B5EF4-FFF2-40B4-BE49-F238E27FC236}">
                  <a16:creationId xmlns:a16="http://schemas.microsoft.com/office/drawing/2014/main" id="{E0E5EA9F-6192-466D-BF45-46D9BCE3B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0">
              <a:extLst>
                <a:ext uri="{FF2B5EF4-FFF2-40B4-BE49-F238E27FC236}">
                  <a16:creationId xmlns:a16="http://schemas.microsoft.com/office/drawing/2014/main" id="{008FF77B-AC18-4E35-BB9B-0CA39278F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1">
              <a:extLst>
                <a:ext uri="{FF2B5EF4-FFF2-40B4-BE49-F238E27FC236}">
                  <a16:creationId xmlns:a16="http://schemas.microsoft.com/office/drawing/2014/main" id="{F237A1D4-9D62-4DEA-BD39-E5EC93B33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2">
              <a:extLst>
                <a:ext uri="{FF2B5EF4-FFF2-40B4-BE49-F238E27FC236}">
                  <a16:creationId xmlns:a16="http://schemas.microsoft.com/office/drawing/2014/main" id="{CFF6BE31-4842-4659-8D68-63423F826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4">
              <a:extLst>
                <a:ext uri="{FF2B5EF4-FFF2-40B4-BE49-F238E27FC236}">
                  <a16:creationId xmlns:a16="http://schemas.microsoft.com/office/drawing/2014/main" id="{3EC2112B-E2EC-492A-8AF9-D78F4B4A9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5">
              <a:extLst>
                <a:ext uri="{FF2B5EF4-FFF2-40B4-BE49-F238E27FC236}">
                  <a16:creationId xmlns:a16="http://schemas.microsoft.com/office/drawing/2014/main" id="{E71F6428-AC25-4A5A-8439-04768A17B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1">
              <a:extLst>
                <a:ext uri="{FF2B5EF4-FFF2-40B4-BE49-F238E27FC236}">
                  <a16:creationId xmlns:a16="http://schemas.microsoft.com/office/drawing/2014/main" id="{87E919CC-AC41-4F0D-A842-792D7A418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DE28BE4E-1A59-46FF-810A-A8F9A46F7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41281533-9B25-42A4-9F50-34B4F24C0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E5B56BED-7578-4E42-889D-34AA58F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583E2F4A-E235-4600-A80D-18C1C36EE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A3CF799A-9839-4CB1-9381-DCC0C1F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FCC7DD6E-E0E5-46B9-81B7-3B2F7B333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0D5C974E-4B43-4FFA-8230-DB0E1993C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3C1174EE-071E-4421-BD9C-2C2D8419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6F280CAD-1F1B-4F43-99A3-B2EC2A7F3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9C83D9FD-E06E-407B-BA7C-2C2AD5B16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A1CACEBA-A7A9-45FB-897A-88815001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4A695BE5-DE27-460F-845F-45BB814FE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3">
              <a:extLst>
                <a:ext uri="{FF2B5EF4-FFF2-40B4-BE49-F238E27FC236}">
                  <a16:creationId xmlns:a16="http://schemas.microsoft.com/office/drawing/2014/main" id="{77CDD712-F443-4EDC-B663-5EC5ACD7D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14">
              <a:extLst>
                <a:ext uri="{FF2B5EF4-FFF2-40B4-BE49-F238E27FC236}">
                  <a16:creationId xmlns:a16="http://schemas.microsoft.com/office/drawing/2014/main" id="{007246F1-084B-45D9-BDD9-99BB53F6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15">
              <a:extLst>
                <a:ext uri="{FF2B5EF4-FFF2-40B4-BE49-F238E27FC236}">
                  <a16:creationId xmlns:a16="http://schemas.microsoft.com/office/drawing/2014/main" id="{1EFA42E9-27C0-423D-93C8-794A9683F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20">
              <a:extLst>
                <a:ext uri="{FF2B5EF4-FFF2-40B4-BE49-F238E27FC236}">
                  <a16:creationId xmlns:a16="http://schemas.microsoft.com/office/drawing/2014/main" id="{DFCCEBA8-5961-480A-9134-51605F650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1">
              <a:extLst>
                <a:ext uri="{FF2B5EF4-FFF2-40B4-BE49-F238E27FC236}">
                  <a16:creationId xmlns:a16="http://schemas.microsoft.com/office/drawing/2014/main" id="{00B8B62E-6551-4805-BD5A-5188FE5D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5">
              <a:extLst>
                <a:ext uri="{FF2B5EF4-FFF2-40B4-BE49-F238E27FC236}">
                  <a16:creationId xmlns:a16="http://schemas.microsoft.com/office/drawing/2014/main" id="{EB635BC8-61BC-44D5-AA11-9A308B3BA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6">
              <a:extLst>
                <a:ext uri="{FF2B5EF4-FFF2-40B4-BE49-F238E27FC236}">
                  <a16:creationId xmlns:a16="http://schemas.microsoft.com/office/drawing/2014/main" id="{3C0CF799-2713-48A8-94DF-F8CB5F332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27">
              <a:extLst>
                <a:ext uri="{FF2B5EF4-FFF2-40B4-BE49-F238E27FC236}">
                  <a16:creationId xmlns:a16="http://schemas.microsoft.com/office/drawing/2014/main" id="{52A7149F-5A3F-4537-981A-974C7409C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8">
              <a:extLst>
                <a:ext uri="{FF2B5EF4-FFF2-40B4-BE49-F238E27FC236}">
                  <a16:creationId xmlns:a16="http://schemas.microsoft.com/office/drawing/2014/main" id="{5D7163FE-5ADD-41E7-985B-F95E7E048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9">
              <a:extLst>
                <a:ext uri="{FF2B5EF4-FFF2-40B4-BE49-F238E27FC236}">
                  <a16:creationId xmlns:a16="http://schemas.microsoft.com/office/drawing/2014/main" id="{FA796F21-7CE5-4483-A137-919B3D433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3">
              <a:extLst>
                <a:ext uri="{FF2B5EF4-FFF2-40B4-BE49-F238E27FC236}">
                  <a16:creationId xmlns:a16="http://schemas.microsoft.com/office/drawing/2014/main" id="{89A8D3E3-3518-4738-B94E-F7DD9818D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6">
              <a:extLst>
                <a:ext uri="{FF2B5EF4-FFF2-40B4-BE49-F238E27FC236}">
                  <a16:creationId xmlns:a16="http://schemas.microsoft.com/office/drawing/2014/main" id="{965D7305-50C2-4D93-8832-19DC70C5B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7">
              <a:extLst>
                <a:ext uri="{FF2B5EF4-FFF2-40B4-BE49-F238E27FC236}">
                  <a16:creationId xmlns:a16="http://schemas.microsoft.com/office/drawing/2014/main" id="{04637E45-0880-40BC-B488-4EA4CA435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8">
              <a:extLst>
                <a:ext uri="{FF2B5EF4-FFF2-40B4-BE49-F238E27FC236}">
                  <a16:creationId xmlns:a16="http://schemas.microsoft.com/office/drawing/2014/main" id="{D938207F-A865-48E5-A15D-FD578BC5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0">
              <a:extLst>
                <a:ext uri="{FF2B5EF4-FFF2-40B4-BE49-F238E27FC236}">
                  <a16:creationId xmlns:a16="http://schemas.microsoft.com/office/drawing/2014/main" id="{DCD7108A-C70D-4FD9-B91A-0E9F9501A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2">
              <a:extLst>
                <a:ext uri="{FF2B5EF4-FFF2-40B4-BE49-F238E27FC236}">
                  <a16:creationId xmlns:a16="http://schemas.microsoft.com/office/drawing/2014/main" id="{57FC30BB-0D8F-43B0-910E-7DDE8C933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25">
              <a:extLst>
                <a:ext uri="{FF2B5EF4-FFF2-40B4-BE49-F238E27FC236}">
                  <a16:creationId xmlns:a16="http://schemas.microsoft.com/office/drawing/2014/main" id="{7E9ACE65-00C6-4A75-8F61-CCADAF3E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7">
              <a:extLst>
                <a:ext uri="{FF2B5EF4-FFF2-40B4-BE49-F238E27FC236}">
                  <a16:creationId xmlns:a16="http://schemas.microsoft.com/office/drawing/2014/main" id="{A66BC798-DA88-404E-ABF9-4334D6897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548640-2230-4887-8EB0-A9C4A3E8E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326103"/>
              </p:ext>
            </p:extLst>
          </p:nvPr>
        </p:nvGraphicFramePr>
        <p:xfrm>
          <a:off x="5074567" y="876300"/>
          <a:ext cx="6525661" cy="453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77E6DB4-A676-6349-AD0E-D8DA1582413B}"/>
              </a:ext>
            </a:extLst>
          </p:cNvPr>
          <p:cNvSpPr txBox="1"/>
          <p:nvPr/>
        </p:nvSpPr>
        <p:spPr>
          <a:xfrm>
            <a:off x="900432" y="6431110"/>
            <a:ext cx="6524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Weir, Kirsten. </a:t>
            </a:r>
            <a:r>
              <a:rPr lang="en-US" sz="1200" i="1" dirty="0"/>
              <a:t>Grieving Life and Loss. </a:t>
            </a:r>
            <a:r>
              <a:rPr lang="en-US" sz="1200" dirty="0"/>
              <a:t>American Psychological Association, Vol 4., June 2021</a:t>
            </a:r>
          </a:p>
        </p:txBody>
      </p:sp>
    </p:spTree>
    <p:extLst>
      <p:ext uri="{BB962C8B-B14F-4D97-AF65-F5344CB8AC3E}">
        <p14:creationId xmlns:p14="http://schemas.microsoft.com/office/powerpoint/2010/main" val="697615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1" name="Rectangle 200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 descr="A picture containing boat&#10;&#10;Description automatically generated">
            <a:extLst>
              <a:ext uri="{FF2B5EF4-FFF2-40B4-BE49-F238E27FC236}">
                <a16:creationId xmlns:a16="http://schemas.microsoft.com/office/drawing/2014/main" id="{093F2B93-E0C2-434B-BF8A-03115772A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419" r="12569" b="2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E1D0C-6282-234D-845B-8274CDA6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Languishing: not grief but something else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8ABB2-B3D7-C543-887C-A279CFA1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700" dirty="0"/>
              <a:t>Adam Grant, organizational psychologist at Wharton calls languishing  “the neglected middle child of mental health”</a:t>
            </a:r>
          </a:p>
          <a:p>
            <a:pPr>
              <a:lnSpc>
                <a:spcPct val="140000"/>
              </a:lnSpc>
            </a:pPr>
            <a:r>
              <a:rPr lang="en-US" sz="1700" dirty="0"/>
              <a:t>Perhaps the most prevalent emotion of 2021</a:t>
            </a:r>
          </a:p>
          <a:p>
            <a:pPr>
              <a:lnSpc>
                <a:spcPct val="140000"/>
              </a:lnSpc>
            </a:pPr>
            <a:r>
              <a:rPr lang="en-US" sz="1700" dirty="0"/>
              <a:t>A sense of stagnation and emptiness </a:t>
            </a:r>
          </a:p>
          <a:p>
            <a:pPr>
              <a:lnSpc>
                <a:spcPct val="140000"/>
              </a:lnSpc>
            </a:pPr>
            <a:r>
              <a:rPr lang="en-US" sz="1700" dirty="0"/>
              <a:t>Mental fogginess – difficulty concentrating, feeling aimless</a:t>
            </a:r>
          </a:p>
          <a:p>
            <a:pPr>
              <a:lnSpc>
                <a:spcPct val="140000"/>
              </a:lnSpc>
            </a:pPr>
            <a:r>
              <a:rPr lang="en-US" sz="1700" dirty="0"/>
              <a:t>The “absence of well-being”</a:t>
            </a:r>
          </a:p>
          <a:p>
            <a:pPr>
              <a:lnSpc>
                <a:spcPct val="140000"/>
              </a:lnSpc>
            </a:pPr>
            <a:r>
              <a:rPr lang="en-US" sz="1700" dirty="0"/>
              <a:t>2020 evidence from Italy indicates that individuals who languish may be at greater risk for developing PTSD</a:t>
            </a:r>
          </a:p>
          <a:p>
            <a:pPr>
              <a:lnSpc>
                <a:spcPct val="140000"/>
              </a:lnSpc>
            </a:pPr>
            <a:endParaRPr lang="en-US" sz="1700" dirty="0"/>
          </a:p>
          <a:p>
            <a:pPr>
              <a:lnSpc>
                <a:spcPct val="140000"/>
              </a:lnSpc>
            </a:pPr>
            <a:endParaRPr lang="en-US" sz="17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20629D9-3328-F44D-B65A-69FA3A3623C1}"/>
              </a:ext>
            </a:extLst>
          </p:cNvPr>
          <p:cNvSpPr txBox="1"/>
          <p:nvPr/>
        </p:nvSpPr>
        <p:spPr>
          <a:xfrm>
            <a:off x="2504181" y="6675780"/>
            <a:ext cx="279114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heflickerees.deviantart.com/art/The-Grief-Cycle-1791188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89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A27A5CA-8322-4584-B42A-F2691652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660551-9FDE-4500-BEA5-DF82DC00D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37D5E-2F40-4CD5-A0F2-04001FB7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652" y="883545"/>
            <a:ext cx="11121347" cy="5102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53A1C-FF05-DC4A-98CA-7AE63914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411" y="1133783"/>
            <a:ext cx="6229088" cy="11241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Finding Meaning: Moving Forward </a:t>
            </a:r>
          </a:p>
        </p:txBody>
      </p:sp>
      <p:pic>
        <p:nvPicPr>
          <p:cNvPr id="8" name="Picture 7" descr="A candle on top of a book&#10;&#10;Description automatically generated with low confidence">
            <a:extLst>
              <a:ext uri="{FF2B5EF4-FFF2-40B4-BE49-F238E27FC236}">
                <a16:creationId xmlns:a16="http://schemas.microsoft.com/office/drawing/2014/main" id="{A0A91651-3937-0848-867D-0A9378FAA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83" r="3" b="3"/>
          <a:stretch/>
        </p:blipFill>
        <p:spPr>
          <a:xfrm>
            <a:off x="1066799" y="887715"/>
            <a:ext cx="3657401" cy="51080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16D2C-ECC9-AA45-B680-DC759CFC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410" y="2374091"/>
            <a:ext cx="6229088" cy="318797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00" dirty="0"/>
              <a:t>David Kessler:  Finding Meaning: the final step in the Grief Process</a:t>
            </a:r>
          </a:p>
          <a:p>
            <a:pPr>
              <a:lnSpc>
                <a:spcPct val="140000"/>
              </a:lnSpc>
            </a:pPr>
            <a:r>
              <a:rPr lang="en-US" sz="1400" dirty="0"/>
              <a:t>Tools for Finding Meaning </a:t>
            </a:r>
          </a:p>
          <a:p>
            <a:pPr marL="514350" lvl="1" indent="-285750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1400" dirty="0"/>
              <a:t>Naming what has happened: a way to understand the experience</a:t>
            </a:r>
          </a:p>
          <a:p>
            <a:pPr marL="514350" lvl="1" indent="-285750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1400" dirty="0"/>
              <a:t>Writing about the experience, developing a grief journal</a:t>
            </a:r>
          </a:p>
          <a:p>
            <a:pPr marL="514350" lvl="1" indent="-285750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1400" dirty="0"/>
              <a:t>Mindfulness Meditation and Mindfulness Based Stress Reduction</a:t>
            </a:r>
          </a:p>
          <a:p>
            <a:pPr>
              <a:lnSpc>
                <a:spcPct val="140000"/>
              </a:lnSpc>
            </a:pPr>
            <a:r>
              <a:rPr lang="en-US" sz="1400" dirty="0"/>
              <a:t>Supporting each other: assessing for and responding to Complicated Grief </a:t>
            </a:r>
          </a:p>
          <a:p>
            <a:pPr>
              <a:lnSpc>
                <a:spcPct val="140000"/>
              </a:lnSpc>
            </a:pPr>
            <a:r>
              <a:rPr lang="en-US" sz="1400" dirty="0"/>
              <a:t>Support groups and other options for sharing experiences of loss</a:t>
            </a:r>
          </a:p>
          <a:p>
            <a:pPr>
              <a:lnSpc>
                <a:spcPct val="140000"/>
              </a:lnSpc>
            </a:pPr>
            <a:endParaRPr lang="en-US" sz="1400" dirty="0"/>
          </a:p>
          <a:p>
            <a:pPr marL="0" indent="0">
              <a:lnSpc>
                <a:spcPct val="140000"/>
              </a:lnSpc>
              <a:buNone/>
            </a:pPr>
            <a:endParaRPr lang="en-US" sz="1400" dirty="0"/>
          </a:p>
          <a:p>
            <a:pPr marL="514350" lvl="1" indent="-285750">
              <a:lnSpc>
                <a:spcPct val="140000"/>
              </a:lnSpc>
              <a:buFont typeface="Wingdings" pitchFamily="2" charset="2"/>
              <a:buChar char="Ø"/>
            </a:pPr>
            <a:endParaRPr lang="en-US" sz="1400" dirty="0"/>
          </a:p>
          <a:p>
            <a:pPr>
              <a:lnSpc>
                <a:spcPct val="140000"/>
              </a:lnSpc>
            </a:pPr>
            <a:endParaRPr lang="en-US" sz="1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3D07FD-8A77-486D-A79A-92CAD7BBA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1675" y="-37765"/>
            <a:ext cx="1800806" cy="6890619"/>
            <a:chOff x="9641675" y="-37765"/>
            <a:chExt cx="1800806" cy="6890619"/>
          </a:xfrm>
        </p:grpSpPr>
        <p:sp>
          <p:nvSpPr>
            <p:cNvPr id="21" name="Freeform 53">
              <a:extLst>
                <a:ext uri="{FF2B5EF4-FFF2-40B4-BE49-F238E27FC236}">
                  <a16:creationId xmlns:a16="http://schemas.microsoft.com/office/drawing/2014/main" id="{36B184DD-523D-4294-AF51-AA45922CE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55835" y="674690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8">
              <a:extLst>
                <a:ext uri="{FF2B5EF4-FFF2-40B4-BE49-F238E27FC236}">
                  <a16:creationId xmlns:a16="http://schemas.microsoft.com/office/drawing/2014/main" id="{6E393635-9ABA-4EE9-8984-D5B554D94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0949" y="622188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9">
              <a:extLst>
                <a:ext uri="{FF2B5EF4-FFF2-40B4-BE49-F238E27FC236}">
                  <a16:creationId xmlns:a16="http://schemas.microsoft.com/office/drawing/2014/main" id="{2A5EAEA1-79EC-462F-A08B-6139634F7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321" y="645292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0">
              <a:extLst>
                <a:ext uri="{FF2B5EF4-FFF2-40B4-BE49-F238E27FC236}">
                  <a16:creationId xmlns:a16="http://schemas.microsoft.com/office/drawing/2014/main" id="{1D2E5290-45AD-48B0-B9A0-7AE0A908B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7980" y="669072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4">
              <a:extLst>
                <a:ext uri="{FF2B5EF4-FFF2-40B4-BE49-F238E27FC236}">
                  <a16:creationId xmlns:a16="http://schemas.microsoft.com/office/drawing/2014/main" id="{E13C4831-440C-418E-9302-DDD9BFE38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2439" y="601729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6">
              <a:extLst>
                <a:ext uri="{FF2B5EF4-FFF2-40B4-BE49-F238E27FC236}">
                  <a16:creationId xmlns:a16="http://schemas.microsoft.com/office/drawing/2014/main" id="{42B526D9-7E5C-4A67-9B1C-9E92092EA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8107" y="610783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8">
              <a:extLst>
                <a:ext uri="{FF2B5EF4-FFF2-40B4-BE49-F238E27FC236}">
                  <a16:creationId xmlns:a16="http://schemas.microsoft.com/office/drawing/2014/main" id="{DFA07926-5610-463F-BB98-6659FBA4C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3264" y="671706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2">
              <a:extLst>
                <a:ext uri="{FF2B5EF4-FFF2-40B4-BE49-F238E27FC236}">
                  <a16:creationId xmlns:a16="http://schemas.microsoft.com/office/drawing/2014/main" id="{0CC3E394-72A8-46B8-B333-9A4801153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6533" y="636908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0">
              <a:extLst>
                <a:ext uri="{FF2B5EF4-FFF2-40B4-BE49-F238E27FC236}">
                  <a16:creationId xmlns:a16="http://schemas.microsoft.com/office/drawing/2014/main" id="{C2F2B81F-CCBD-4D75-A268-529C27BEB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90908" y="6021285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1">
              <a:extLst>
                <a:ext uri="{FF2B5EF4-FFF2-40B4-BE49-F238E27FC236}">
                  <a16:creationId xmlns:a16="http://schemas.microsoft.com/office/drawing/2014/main" id="{248273A6-4595-4B49-870D-93184B2BC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04582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5">
              <a:extLst>
                <a:ext uri="{FF2B5EF4-FFF2-40B4-BE49-F238E27FC236}">
                  <a16:creationId xmlns:a16="http://schemas.microsoft.com/office/drawing/2014/main" id="{613F679C-C6B7-45E2-AB85-06F11D01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91921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1">
              <a:extLst>
                <a:ext uri="{FF2B5EF4-FFF2-40B4-BE49-F238E27FC236}">
                  <a16:creationId xmlns:a16="http://schemas.microsoft.com/office/drawing/2014/main" id="{AD733645-CE3B-4C6D-98E4-1C01A1C3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65631" y="664316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CC6A862F-C126-4979-9572-943E0EFA1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1364" y="634024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D810D816-815F-4A09-A3E5-451D74A2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80957" y="607107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297ABCD3-B369-4690-81A8-2627F24E4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84238" y="6727753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A2F71286-5332-4172-A372-755A472F3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62485" y="658521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3">
              <a:extLst>
                <a:ext uri="{FF2B5EF4-FFF2-40B4-BE49-F238E27FC236}">
                  <a16:creationId xmlns:a16="http://schemas.microsoft.com/office/drawing/2014/main" id="{B5108B37-F44A-47A4-A995-524197C47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16511" y="6540401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1">
              <a:extLst>
                <a:ext uri="{FF2B5EF4-FFF2-40B4-BE49-F238E27FC236}">
                  <a16:creationId xmlns:a16="http://schemas.microsoft.com/office/drawing/2014/main" id="{B4CEC1A4-E49B-426A-A335-FBB8D543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89480" y="669481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2">
              <a:extLst>
                <a:ext uri="{FF2B5EF4-FFF2-40B4-BE49-F238E27FC236}">
                  <a16:creationId xmlns:a16="http://schemas.microsoft.com/office/drawing/2014/main" id="{FCF406CD-6197-4FC8-A53E-E4AE9A2C4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86485" y="6130386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4">
              <a:extLst>
                <a:ext uri="{FF2B5EF4-FFF2-40B4-BE49-F238E27FC236}">
                  <a16:creationId xmlns:a16="http://schemas.microsoft.com/office/drawing/2014/main" id="{A877D66C-F031-4FD3-A679-013BBD597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63413" y="629401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9">
              <a:extLst>
                <a:ext uri="{FF2B5EF4-FFF2-40B4-BE49-F238E27FC236}">
                  <a16:creationId xmlns:a16="http://schemas.microsoft.com/office/drawing/2014/main" id="{841FF123-0600-4ED0-B72B-1704ED183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3431" y="6554286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8">
              <a:extLst>
                <a:ext uri="{FF2B5EF4-FFF2-40B4-BE49-F238E27FC236}">
                  <a16:creationId xmlns:a16="http://schemas.microsoft.com/office/drawing/2014/main" id="{204EE8DB-CB6A-4043-8892-547496A83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23791" y="644863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9">
              <a:extLst>
                <a:ext uri="{FF2B5EF4-FFF2-40B4-BE49-F238E27FC236}">
                  <a16:creationId xmlns:a16="http://schemas.microsoft.com/office/drawing/2014/main" id="{D41334E9-5983-47FA-8F3F-E023DE88C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6163" y="667968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4">
              <a:extLst>
                <a:ext uri="{FF2B5EF4-FFF2-40B4-BE49-F238E27FC236}">
                  <a16:creationId xmlns:a16="http://schemas.microsoft.com/office/drawing/2014/main" id="{6FA6CD72-6404-4323-BFB5-E3C38E38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05281" y="624405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6">
              <a:extLst>
                <a:ext uri="{FF2B5EF4-FFF2-40B4-BE49-F238E27FC236}">
                  <a16:creationId xmlns:a16="http://schemas.microsoft.com/office/drawing/2014/main" id="{8A621A24-4735-44CF-99C1-BC39C2B71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15429" y="599307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6">
              <a:extLst>
                <a:ext uri="{FF2B5EF4-FFF2-40B4-BE49-F238E27FC236}">
                  <a16:creationId xmlns:a16="http://schemas.microsoft.com/office/drawing/2014/main" id="{C55F2697-EFEC-4C5E-9D88-7F7774735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50540" y="636484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0">
              <a:extLst>
                <a:ext uri="{FF2B5EF4-FFF2-40B4-BE49-F238E27FC236}">
                  <a16:creationId xmlns:a16="http://schemas.microsoft.com/office/drawing/2014/main" id="{3E74E34E-E8B2-43CF-A574-E562761D2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41854" y="6032921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2">
              <a:extLst>
                <a:ext uri="{FF2B5EF4-FFF2-40B4-BE49-F238E27FC236}">
                  <a16:creationId xmlns:a16="http://schemas.microsoft.com/office/drawing/2014/main" id="{4FCC862A-0E3B-42C2-9B61-40EE412F2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99759" y="656660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8">
              <a:extLst>
                <a:ext uri="{FF2B5EF4-FFF2-40B4-BE49-F238E27FC236}">
                  <a16:creationId xmlns:a16="http://schemas.microsoft.com/office/drawing/2014/main" id="{3F715015-E0A6-4A26-9FD6-8150DDF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1278" y="30689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9">
              <a:extLst>
                <a:ext uri="{FF2B5EF4-FFF2-40B4-BE49-F238E27FC236}">
                  <a16:creationId xmlns:a16="http://schemas.microsoft.com/office/drawing/2014/main" id="{0EE0F506-CF28-4919-843E-96C438CCD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3650" y="53794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0">
              <a:extLst>
                <a:ext uri="{FF2B5EF4-FFF2-40B4-BE49-F238E27FC236}">
                  <a16:creationId xmlns:a16="http://schemas.microsoft.com/office/drawing/2014/main" id="{ABF621B4-0B01-43A4-A7D1-413915B3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8309" y="75182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4">
              <a:extLst>
                <a:ext uri="{FF2B5EF4-FFF2-40B4-BE49-F238E27FC236}">
                  <a16:creationId xmlns:a16="http://schemas.microsoft.com/office/drawing/2014/main" id="{11CEF3FD-9334-449D-9A0D-A87415834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2768" y="10231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6">
              <a:extLst>
                <a:ext uri="{FF2B5EF4-FFF2-40B4-BE49-F238E27FC236}">
                  <a16:creationId xmlns:a16="http://schemas.microsoft.com/office/drawing/2014/main" id="{9FB3FAF8-148B-46ED-9715-58CFE790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84532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8">
              <a:extLst>
                <a:ext uri="{FF2B5EF4-FFF2-40B4-BE49-F238E27FC236}">
                  <a16:creationId xmlns:a16="http://schemas.microsoft.com/office/drawing/2014/main" id="{410E3435-0683-4EF2-9185-B5CADDD60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79403" y="70037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10">
              <a:extLst>
                <a:ext uri="{FF2B5EF4-FFF2-40B4-BE49-F238E27FC236}">
                  <a16:creationId xmlns:a16="http://schemas.microsoft.com/office/drawing/2014/main" id="{FC146718-F493-4688-93D1-D3C4DBB66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2256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2">
              <a:extLst>
                <a:ext uri="{FF2B5EF4-FFF2-40B4-BE49-F238E27FC236}">
                  <a16:creationId xmlns:a16="http://schemas.microsoft.com/office/drawing/2014/main" id="{1C18D603-D7E6-4574-B11F-2C2462E3C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72958" y="49593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0">
              <a:extLst>
                <a:ext uri="{FF2B5EF4-FFF2-40B4-BE49-F238E27FC236}">
                  <a16:creationId xmlns:a16="http://schemas.microsoft.com/office/drawing/2014/main" id="{39BAC9E3-0ED4-4E15-9E08-A51F8487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17189" y="887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1">
              <a:extLst>
                <a:ext uri="{FF2B5EF4-FFF2-40B4-BE49-F238E27FC236}">
                  <a16:creationId xmlns:a16="http://schemas.microsoft.com/office/drawing/2014/main" id="{731CC313-61BB-44C9-9BE8-6CFF0F2B0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1007" y="6437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5">
              <a:extLst>
                <a:ext uri="{FF2B5EF4-FFF2-40B4-BE49-F238E27FC236}">
                  <a16:creationId xmlns:a16="http://schemas.microsoft.com/office/drawing/2014/main" id="{55944B1A-48F3-4273-A87D-B12B35F8E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18346" y="4140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2C030015-13DB-4AAA-B2C5-0DB11B17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3754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4CCDA4CA-802B-4060-84E8-3A5BCC25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7684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4AFB2596-28AD-4968-AC8C-0C89D5F8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11098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2877C19B-C85A-43A8-9D22-E3555757E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8419" y="17433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86BB8A06-3A72-4664-906D-A764FD3C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68805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13A6CBDF-A71E-4C76-90F5-F93EC0472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8839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3">
              <a:extLst>
                <a:ext uri="{FF2B5EF4-FFF2-40B4-BE49-F238E27FC236}">
                  <a16:creationId xmlns:a16="http://schemas.microsoft.com/office/drawing/2014/main" id="{CDDE2395-D4D4-4B16-998E-BA136879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2831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20EB19B9-57B7-4434-BB0A-07330B446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4710" y="78168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0C4C9822-221D-4DFD-A8F0-88BDB960D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8441" y="302042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4">
              <a:extLst>
                <a:ext uri="{FF2B5EF4-FFF2-40B4-BE49-F238E27FC236}">
                  <a16:creationId xmlns:a16="http://schemas.microsoft.com/office/drawing/2014/main" id="{75210329-C983-4B1D-8573-5EB689CF4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69733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9">
              <a:extLst>
                <a:ext uri="{FF2B5EF4-FFF2-40B4-BE49-F238E27FC236}">
                  <a16:creationId xmlns:a16="http://schemas.microsoft.com/office/drawing/2014/main" id="{12078099-9836-4B34-B3F8-123577D2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1688" y="10720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DDC4164A-CF54-4258-93D9-E2985D837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30111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5757C01C-EDE3-4DA2-A988-C56F9267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1712" y="802447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4">
              <a:extLst>
                <a:ext uri="{FF2B5EF4-FFF2-40B4-BE49-F238E27FC236}">
                  <a16:creationId xmlns:a16="http://schemas.microsoft.com/office/drawing/2014/main" id="{3DFE3A5E-CE1B-44A3-90D9-F7ECC6F8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1601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6">
              <a:extLst>
                <a:ext uri="{FF2B5EF4-FFF2-40B4-BE49-F238E27FC236}">
                  <a16:creationId xmlns:a16="http://schemas.microsoft.com/office/drawing/2014/main" id="{96392746-AF8E-4EC4-ABD1-04C4AB9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1570" y="2197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6">
              <a:extLst>
                <a:ext uri="{FF2B5EF4-FFF2-40B4-BE49-F238E27FC236}">
                  <a16:creationId xmlns:a16="http://schemas.microsoft.com/office/drawing/2014/main" id="{63B0352C-E450-4B7D-826D-25B95A158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57269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10">
              <a:extLst>
                <a:ext uri="{FF2B5EF4-FFF2-40B4-BE49-F238E27FC236}">
                  <a16:creationId xmlns:a16="http://schemas.microsoft.com/office/drawing/2014/main" id="{291D0AEA-30E5-47FC-9CBD-F59E92418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4993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12">
              <a:extLst>
                <a:ext uri="{FF2B5EF4-FFF2-40B4-BE49-F238E27FC236}">
                  <a16:creationId xmlns:a16="http://schemas.microsoft.com/office/drawing/2014/main" id="{5D3E4E8D-958E-4303-B0DC-F363C1256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5695" y="707816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D496ABB3-10B3-42C9-B3B5-8AE46C11A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7385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B3DF9E9-8230-F248-9183-23778EEB69D4}"/>
              </a:ext>
            </a:extLst>
          </p:cNvPr>
          <p:cNvSpPr txBox="1"/>
          <p:nvPr/>
        </p:nvSpPr>
        <p:spPr>
          <a:xfrm>
            <a:off x="2094955" y="5795728"/>
            <a:ext cx="262924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suicidepreventionnow.com/2019/09/and-so-i-wait-day-15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4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28" name="Rectangle 67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" name="Picture 4" descr="Path winding through a grassy field">
            <a:extLst>
              <a:ext uri="{FF2B5EF4-FFF2-40B4-BE49-F238E27FC236}">
                <a16:creationId xmlns:a16="http://schemas.microsoft.com/office/drawing/2014/main" id="{17C21E2E-A0B7-40B0-9E46-5FBC3AE31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3" b="9393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130" name="Rectangle 69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544047"/>
            <a:ext cx="12191982" cy="332189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5ADB4-543A-434D-8399-C1396BD76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308" y="2838734"/>
            <a:ext cx="8625385" cy="2729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Part Two:  July 29, 2021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Tools, Resources &amp; Actvities for the Journey Forward</a:t>
            </a:r>
          </a:p>
        </p:txBody>
      </p:sp>
    </p:spTree>
    <p:extLst>
      <p:ext uri="{BB962C8B-B14F-4D97-AF65-F5344CB8AC3E}">
        <p14:creationId xmlns:p14="http://schemas.microsoft.com/office/powerpoint/2010/main" val="295776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" name="Rectangle 224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B7AB1-05F2-2D44-8BAF-46794586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6" y="1105647"/>
            <a:ext cx="3782139" cy="3621741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3400" i="1" dirty="0"/>
            </a:br>
            <a:r>
              <a:rPr lang="en-US" sz="3200" dirty="0"/>
              <a:t>Part Two:</a:t>
            </a:r>
            <a:br>
              <a:rPr lang="en-US" sz="3200" dirty="0"/>
            </a:br>
            <a:r>
              <a:rPr lang="en-US" sz="3200" dirty="0"/>
              <a:t> Tools, Resources, and Activities for the Journey Forward </a:t>
            </a:r>
            <a:endParaRPr lang="en-US" sz="3200" i="1" dirty="0"/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C8A8758-6178-4720-BC90-28C23033F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5813314"/>
            <a:ext cx="12192031" cy="653700"/>
            <a:chOff x="0" y="5833367"/>
            <a:chExt cx="12243348" cy="653700"/>
          </a:xfrm>
        </p:grpSpPr>
        <p:sp>
          <p:nvSpPr>
            <p:cNvPr id="228" name="Freeform 6">
              <a:extLst>
                <a:ext uri="{FF2B5EF4-FFF2-40B4-BE49-F238E27FC236}">
                  <a16:creationId xmlns:a16="http://schemas.microsoft.com/office/drawing/2014/main" id="{19D4861C-7907-48BF-84E7-96C0E098D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05">
              <a:extLst>
                <a:ext uri="{FF2B5EF4-FFF2-40B4-BE49-F238E27FC236}">
                  <a16:creationId xmlns:a16="http://schemas.microsoft.com/office/drawing/2014/main" id="{24690199-C217-4DCB-9B31-1A45649B0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06">
              <a:extLst>
                <a:ext uri="{FF2B5EF4-FFF2-40B4-BE49-F238E27FC236}">
                  <a16:creationId xmlns:a16="http://schemas.microsoft.com/office/drawing/2014/main" id="{800D5F55-AC8B-4C26-ABB0-D8D609EC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07">
              <a:extLst>
                <a:ext uri="{FF2B5EF4-FFF2-40B4-BE49-F238E27FC236}">
                  <a16:creationId xmlns:a16="http://schemas.microsoft.com/office/drawing/2014/main" id="{77F70717-3071-4962-8A7C-F9A58151C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108">
              <a:extLst>
                <a:ext uri="{FF2B5EF4-FFF2-40B4-BE49-F238E27FC236}">
                  <a16:creationId xmlns:a16="http://schemas.microsoft.com/office/drawing/2014/main" id="{E16B2E5A-8EC8-4C56-AB77-380486FD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09">
              <a:extLst>
                <a:ext uri="{FF2B5EF4-FFF2-40B4-BE49-F238E27FC236}">
                  <a16:creationId xmlns:a16="http://schemas.microsoft.com/office/drawing/2014/main" id="{CABAB4BD-890F-4563-A5CA-536788B1E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110">
              <a:extLst>
                <a:ext uri="{FF2B5EF4-FFF2-40B4-BE49-F238E27FC236}">
                  <a16:creationId xmlns:a16="http://schemas.microsoft.com/office/drawing/2014/main" id="{05F36030-F60E-436E-81FE-74DD0776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11">
              <a:extLst>
                <a:ext uri="{FF2B5EF4-FFF2-40B4-BE49-F238E27FC236}">
                  <a16:creationId xmlns:a16="http://schemas.microsoft.com/office/drawing/2014/main" id="{C87A69CB-2620-4628-9781-88BD40636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112">
              <a:extLst>
                <a:ext uri="{FF2B5EF4-FFF2-40B4-BE49-F238E27FC236}">
                  <a16:creationId xmlns:a16="http://schemas.microsoft.com/office/drawing/2014/main" id="{2DF0B83D-C899-44CA-9B54-A9C57E8EB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22">
              <a:extLst>
                <a:ext uri="{FF2B5EF4-FFF2-40B4-BE49-F238E27FC236}">
                  <a16:creationId xmlns:a16="http://schemas.microsoft.com/office/drawing/2014/main" id="{0ED49C08-BE23-43F9-A421-6CD45C78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Freeform 123">
              <a:extLst>
                <a:ext uri="{FF2B5EF4-FFF2-40B4-BE49-F238E27FC236}">
                  <a16:creationId xmlns:a16="http://schemas.microsoft.com/office/drawing/2014/main" id="{24F4B005-B785-4A57-9E5A-82D85F00D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30">
              <a:extLst>
                <a:ext uri="{FF2B5EF4-FFF2-40B4-BE49-F238E27FC236}">
                  <a16:creationId xmlns:a16="http://schemas.microsoft.com/office/drawing/2014/main" id="{196ED9B6-969E-4AC4-ACD0-95A421BAB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131">
              <a:extLst>
                <a:ext uri="{FF2B5EF4-FFF2-40B4-BE49-F238E27FC236}">
                  <a16:creationId xmlns:a16="http://schemas.microsoft.com/office/drawing/2014/main" id="{496BF3B0-761A-4454-BE3C-86B4675DC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32">
              <a:extLst>
                <a:ext uri="{FF2B5EF4-FFF2-40B4-BE49-F238E27FC236}">
                  <a16:creationId xmlns:a16="http://schemas.microsoft.com/office/drawing/2014/main" id="{F16259CF-A0BC-4673-91C7-A7D3CDF7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34">
              <a:extLst>
                <a:ext uri="{FF2B5EF4-FFF2-40B4-BE49-F238E27FC236}">
                  <a16:creationId xmlns:a16="http://schemas.microsoft.com/office/drawing/2014/main" id="{B09A934A-4464-4C9B-ACAD-9128E0B61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135">
              <a:extLst>
                <a:ext uri="{FF2B5EF4-FFF2-40B4-BE49-F238E27FC236}">
                  <a16:creationId xmlns:a16="http://schemas.microsoft.com/office/drawing/2014/main" id="{2E9B2055-E384-472D-91D3-74775CDA1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41">
              <a:extLst>
                <a:ext uri="{FF2B5EF4-FFF2-40B4-BE49-F238E27FC236}">
                  <a16:creationId xmlns:a16="http://schemas.microsoft.com/office/drawing/2014/main" id="{B519F0F1-B284-44D5-91E9-5018219AF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91">
              <a:extLst>
                <a:ext uri="{FF2B5EF4-FFF2-40B4-BE49-F238E27FC236}">
                  <a16:creationId xmlns:a16="http://schemas.microsoft.com/office/drawing/2014/main" id="{8379C6B3-49BE-4333-B322-AF02BBB41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92">
              <a:extLst>
                <a:ext uri="{FF2B5EF4-FFF2-40B4-BE49-F238E27FC236}">
                  <a16:creationId xmlns:a16="http://schemas.microsoft.com/office/drawing/2014/main" id="{9E870E95-FCD6-4158-861A-5CEC896F5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93">
              <a:extLst>
                <a:ext uri="{FF2B5EF4-FFF2-40B4-BE49-F238E27FC236}">
                  <a16:creationId xmlns:a16="http://schemas.microsoft.com/office/drawing/2014/main" id="{CD22207C-B504-40B2-A1EB-2DC9B8162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94">
              <a:extLst>
                <a:ext uri="{FF2B5EF4-FFF2-40B4-BE49-F238E27FC236}">
                  <a16:creationId xmlns:a16="http://schemas.microsoft.com/office/drawing/2014/main" id="{E317ADBB-3E4F-42D2-B7F2-A15924AD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95">
              <a:extLst>
                <a:ext uri="{FF2B5EF4-FFF2-40B4-BE49-F238E27FC236}">
                  <a16:creationId xmlns:a16="http://schemas.microsoft.com/office/drawing/2014/main" id="{6D7188E6-F4DA-4486-938D-F45FE01A2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96">
              <a:extLst>
                <a:ext uri="{FF2B5EF4-FFF2-40B4-BE49-F238E27FC236}">
                  <a16:creationId xmlns:a16="http://schemas.microsoft.com/office/drawing/2014/main" id="{0FBC38BC-DE18-4960-A9D4-F24C6F60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Freeform 97">
              <a:extLst>
                <a:ext uri="{FF2B5EF4-FFF2-40B4-BE49-F238E27FC236}">
                  <a16:creationId xmlns:a16="http://schemas.microsoft.com/office/drawing/2014/main" id="{1F8EFF99-76BF-4F9B-ADAA-B8D310153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98">
              <a:extLst>
                <a:ext uri="{FF2B5EF4-FFF2-40B4-BE49-F238E27FC236}">
                  <a16:creationId xmlns:a16="http://schemas.microsoft.com/office/drawing/2014/main" id="{76909582-A285-4EA4-AE72-9DBF0D565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99">
              <a:extLst>
                <a:ext uri="{FF2B5EF4-FFF2-40B4-BE49-F238E27FC236}">
                  <a16:creationId xmlns:a16="http://schemas.microsoft.com/office/drawing/2014/main" id="{700BC7B2-0C3D-459F-92C1-3605AA3F0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100">
              <a:extLst>
                <a:ext uri="{FF2B5EF4-FFF2-40B4-BE49-F238E27FC236}">
                  <a16:creationId xmlns:a16="http://schemas.microsoft.com/office/drawing/2014/main" id="{D3C4B45C-266A-45BF-98FA-CA5409C46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Freeform 101">
              <a:extLst>
                <a:ext uri="{FF2B5EF4-FFF2-40B4-BE49-F238E27FC236}">
                  <a16:creationId xmlns:a16="http://schemas.microsoft.com/office/drawing/2014/main" id="{C72C1CB8-8213-4EE7-AFFF-B0A74E7A7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Freeform 102">
              <a:extLst>
                <a:ext uri="{FF2B5EF4-FFF2-40B4-BE49-F238E27FC236}">
                  <a16:creationId xmlns:a16="http://schemas.microsoft.com/office/drawing/2014/main" id="{2FF32C41-49E2-459E-9AC4-64269039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Freeform 103">
              <a:extLst>
                <a:ext uri="{FF2B5EF4-FFF2-40B4-BE49-F238E27FC236}">
                  <a16:creationId xmlns:a16="http://schemas.microsoft.com/office/drawing/2014/main" id="{06B5D5F0-EA51-440D-81A0-FE60CCFBA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Freeform 104">
              <a:extLst>
                <a:ext uri="{FF2B5EF4-FFF2-40B4-BE49-F238E27FC236}">
                  <a16:creationId xmlns:a16="http://schemas.microsoft.com/office/drawing/2014/main" id="{6E01758F-8AEC-4155-B791-2A8CB8A48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113">
              <a:extLst>
                <a:ext uri="{FF2B5EF4-FFF2-40B4-BE49-F238E27FC236}">
                  <a16:creationId xmlns:a16="http://schemas.microsoft.com/office/drawing/2014/main" id="{626F1B89-B88E-4CE3-90BF-3704BAF4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Freeform 114">
              <a:extLst>
                <a:ext uri="{FF2B5EF4-FFF2-40B4-BE49-F238E27FC236}">
                  <a16:creationId xmlns:a16="http://schemas.microsoft.com/office/drawing/2014/main" id="{BC872037-D6F5-4CE7-A090-32A977A79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Freeform 115">
              <a:extLst>
                <a:ext uri="{FF2B5EF4-FFF2-40B4-BE49-F238E27FC236}">
                  <a16:creationId xmlns:a16="http://schemas.microsoft.com/office/drawing/2014/main" id="{A620CFBF-D373-4BA6-BE41-62B50B945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117">
              <a:extLst>
                <a:ext uri="{FF2B5EF4-FFF2-40B4-BE49-F238E27FC236}">
                  <a16:creationId xmlns:a16="http://schemas.microsoft.com/office/drawing/2014/main" id="{B7CA6C2F-61C2-486F-B691-E8EB4BA27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118">
              <a:extLst>
                <a:ext uri="{FF2B5EF4-FFF2-40B4-BE49-F238E27FC236}">
                  <a16:creationId xmlns:a16="http://schemas.microsoft.com/office/drawing/2014/main" id="{A0073675-5E26-428E-A2F7-2A952D31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119">
              <a:extLst>
                <a:ext uri="{FF2B5EF4-FFF2-40B4-BE49-F238E27FC236}">
                  <a16:creationId xmlns:a16="http://schemas.microsoft.com/office/drawing/2014/main" id="{92F171FA-0CB2-4F4C-A2F3-1B7B6B02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Freeform 120">
              <a:extLst>
                <a:ext uri="{FF2B5EF4-FFF2-40B4-BE49-F238E27FC236}">
                  <a16:creationId xmlns:a16="http://schemas.microsoft.com/office/drawing/2014/main" id="{ED29B115-F34D-4E41-A4A2-C0CE41C69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121">
              <a:extLst>
                <a:ext uri="{FF2B5EF4-FFF2-40B4-BE49-F238E27FC236}">
                  <a16:creationId xmlns:a16="http://schemas.microsoft.com/office/drawing/2014/main" id="{106009C3-0971-47AF-8BD9-2EC8A6A4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125">
              <a:extLst>
                <a:ext uri="{FF2B5EF4-FFF2-40B4-BE49-F238E27FC236}">
                  <a16:creationId xmlns:a16="http://schemas.microsoft.com/office/drawing/2014/main" id="{CB010BB8-6FD4-498C-994D-53C8DC749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126">
              <a:extLst>
                <a:ext uri="{FF2B5EF4-FFF2-40B4-BE49-F238E27FC236}">
                  <a16:creationId xmlns:a16="http://schemas.microsoft.com/office/drawing/2014/main" id="{B8F74E45-2803-4A11-9333-3639A1C2F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127">
              <a:extLst>
                <a:ext uri="{FF2B5EF4-FFF2-40B4-BE49-F238E27FC236}">
                  <a16:creationId xmlns:a16="http://schemas.microsoft.com/office/drawing/2014/main" id="{AEF03EB9-6D77-4E55-BCF2-4402550D3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128">
              <a:extLst>
                <a:ext uri="{FF2B5EF4-FFF2-40B4-BE49-F238E27FC236}">
                  <a16:creationId xmlns:a16="http://schemas.microsoft.com/office/drawing/2014/main" id="{217D616F-FDFA-439E-8B09-E55F8234B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129">
              <a:extLst>
                <a:ext uri="{FF2B5EF4-FFF2-40B4-BE49-F238E27FC236}">
                  <a16:creationId xmlns:a16="http://schemas.microsoft.com/office/drawing/2014/main" id="{1EB7CB2D-F6AA-4861-B158-DA3E6B923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133">
              <a:extLst>
                <a:ext uri="{FF2B5EF4-FFF2-40B4-BE49-F238E27FC236}">
                  <a16:creationId xmlns:a16="http://schemas.microsoft.com/office/drawing/2014/main" id="{1C9C3C8B-A28D-44DF-AA29-02B28AED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136">
              <a:extLst>
                <a:ext uri="{FF2B5EF4-FFF2-40B4-BE49-F238E27FC236}">
                  <a16:creationId xmlns:a16="http://schemas.microsoft.com/office/drawing/2014/main" id="{BA82150B-D747-458F-8C52-72FBA52BC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137">
              <a:extLst>
                <a:ext uri="{FF2B5EF4-FFF2-40B4-BE49-F238E27FC236}">
                  <a16:creationId xmlns:a16="http://schemas.microsoft.com/office/drawing/2014/main" id="{0288BD39-0846-445A-BD81-1E34E0E99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138">
              <a:extLst>
                <a:ext uri="{FF2B5EF4-FFF2-40B4-BE49-F238E27FC236}">
                  <a16:creationId xmlns:a16="http://schemas.microsoft.com/office/drawing/2014/main" id="{B89B3B49-0A7E-4573-9B52-D1B065983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139">
              <a:extLst>
                <a:ext uri="{FF2B5EF4-FFF2-40B4-BE49-F238E27FC236}">
                  <a16:creationId xmlns:a16="http://schemas.microsoft.com/office/drawing/2014/main" id="{EB447648-FE0A-4D8E-86B8-D38D5F938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140">
              <a:extLst>
                <a:ext uri="{FF2B5EF4-FFF2-40B4-BE49-F238E27FC236}">
                  <a16:creationId xmlns:a16="http://schemas.microsoft.com/office/drawing/2014/main" id="{0F74D32E-67FC-452C-A52B-988DB4984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142">
              <a:extLst>
                <a:ext uri="{FF2B5EF4-FFF2-40B4-BE49-F238E27FC236}">
                  <a16:creationId xmlns:a16="http://schemas.microsoft.com/office/drawing/2014/main" id="{48203367-1F19-4C4F-B38D-929816F7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Freeform 143">
              <a:extLst>
                <a:ext uri="{FF2B5EF4-FFF2-40B4-BE49-F238E27FC236}">
                  <a16:creationId xmlns:a16="http://schemas.microsoft.com/office/drawing/2014/main" id="{FEBB9D94-7802-4607-9BA4-62FB212BF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144">
              <a:extLst>
                <a:ext uri="{FF2B5EF4-FFF2-40B4-BE49-F238E27FC236}">
                  <a16:creationId xmlns:a16="http://schemas.microsoft.com/office/drawing/2014/main" id="{24743784-06E3-4913-9DFD-2FCBF9D92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145">
              <a:extLst>
                <a:ext uri="{FF2B5EF4-FFF2-40B4-BE49-F238E27FC236}">
                  <a16:creationId xmlns:a16="http://schemas.microsoft.com/office/drawing/2014/main" id="{25CD3315-6611-406F-AF95-2EF9F5A5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Freeform 8">
              <a:extLst>
                <a:ext uri="{FF2B5EF4-FFF2-40B4-BE49-F238E27FC236}">
                  <a16:creationId xmlns:a16="http://schemas.microsoft.com/office/drawing/2014/main" id="{4B0A51D7-FF65-4E97-9E1A-8C4688E86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8">
              <a:extLst>
                <a:ext uri="{FF2B5EF4-FFF2-40B4-BE49-F238E27FC236}">
                  <a16:creationId xmlns:a16="http://schemas.microsoft.com/office/drawing/2014/main" id="{E4E336B8-243A-49D9-9876-4BF3A08D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106">
              <a:extLst>
                <a:ext uri="{FF2B5EF4-FFF2-40B4-BE49-F238E27FC236}">
                  <a16:creationId xmlns:a16="http://schemas.microsoft.com/office/drawing/2014/main" id="{CFBBE0E2-8BDF-4B26-BEBC-DB799B8F6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120">
              <a:extLst>
                <a:ext uri="{FF2B5EF4-FFF2-40B4-BE49-F238E27FC236}">
                  <a16:creationId xmlns:a16="http://schemas.microsoft.com/office/drawing/2014/main" id="{A6727626-8944-4EB7-B327-B696FE484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120">
              <a:extLst>
                <a:ext uri="{FF2B5EF4-FFF2-40B4-BE49-F238E27FC236}">
                  <a16:creationId xmlns:a16="http://schemas.microsoft.com/office/drawing/2014/main" id="{D8C4C7E6-114C-4D16-9FC6-1260653C2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125">
              <a:extLst>
                <a:ext uri="{FF2B5EF4-FFF2-40B4-BE49-F238E27FC236}">
                  <a16:creationId xmlns:a16="http://schemas.microsoft.com/office/drawing/2014/main" id="{2D373437-2902-4D8A-B887-F6941556C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137">
              <a:extLst>
                <a:ext uri="{FF2B5EF4-FFF2-40B4-BE49-F238E27FC236}">
                  <a16:creationId xmlns:a16="http://schemas.microsoft.com/office/drawing/2014/main" id="{8EB99B25-2662-42DE-8F5D-E0F6F28C8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6">
              <a:extLst>
                <a:ext uri="{FF2B5EF4-FFF2-40B4-BE49-F238E27FC236}">
                  <a16:creationId xmlns:a16="http://schemas.microsoft.com/office/drawing/2014/main" id="{724D4F80-B109-4438-BC6D-ABB522B44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105">
              <a:extLst>
                <a:ext uri="{FF2B5EF4-FFF2-40B4-BE49-F238E27FC236}">
                  <a16:creationId xmlns:a16="http://schemas.microsoft.com/office/drawing/2014/main" id="{F5A66334-17A8-4594-AB17-4C33A955B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106">
              <a:extLst>
                <a:ext uri="{FF2B5EF4-FFF2-40B4-BE49-F238E27FC236}">
                  <a16:creationId xmlns:a16="http://schemas.microsoft.com/office/drawing/2014/main" id="{D12EC8B9-DE60-44BC-9911-A9CD8EF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107">
              <a:extLst>
                <a:ext uri="{FF2B5EF4-FFF2-40B4-BE49-F238E27FC236}">
                  <a16:creationId xmlns:a16="http://schemas.microsoft.com/office/drawing/2014/main" id="{FB7FEAD3-708C-4B79-B452-4445C2778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108">
              <a:extLst>
                <a:ext uri="{FF2B5EF4-FFF2-40B4-BE49-F238E27FC236}">
                  <a16:creationId xmlns:a16="http://schemas.microsoft.com/office/drawing/2014/main" id="{8C6933FD-FAB6-403B-9CD4-EF0E06CF7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109">
              <a:extLst>
                <a:ext uri="{FF2B5EF4-FFF2-40B4-BE49-F238E27FC236}">
                  <a16:creationId xmlns:a16="http://schemas.microsoft.com/office/drawing/2014/main" id="{3F4D3F48-1D65-45EB-91E2-BEFFB2440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110">
              <a:extLst>
                <a:ext uri="{FF2B5EF4-FFF2-40B4-BE49-F238E27FC236}">
                  <a16:creationId xmlns:a16="http://schemas.microsoft.com/office/drawing/2014/main" id="{5FB2CD0B-BF87-4FEC-B6B6-0DA50B931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111">
              <a:extLst>
                <a:ext uri="{FF2B5EF4-FFF2-40B4-BE49-F238E27FC236}">
                  <a16:creationId xmlns:a16="http://schemas.microsoft.com/office/drawing/2014/main" id="{5C2A4452-6B00-411C-80AB-29AE135B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112">
              <a:extLst>
                <a:ext uri="{FF2B5EF4-FFF2-40B4-BE49-F238E27FC236}">
                  <a16:creationId xmlns:a16="http://schemas.microsoft.com/office/drawing/2014/main" id="{9B0D6CF6-D17B-4DC7-828A-773636910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122">
              <a:extLst>
                <a:ext uri="{FF2B5EF4-FFF2-40B4-BE49-F238E27FC236}">
                  <a16:creationId xmlns:a16="http://schemas.microsoft.com/office/drawing/2014/main" id="{E0E5EA9F-6192-466D-BF45-46D9BCE3B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130">
              <a:extLst>
                <a:ext uri="{FF2B5EF4-FFF2-40B4-BE49-F238E27FC236}">
                  <a16:creationId xmlns:a16="http://schemas.microsoft.com/office/drawing/2014/main" id="{008FF77B-AC18-4E35-BB9B-0CA39278F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Freeform 131">
              <a:extLst>
                <a:ext uri="{FF2B5EF4-FFF2-40B4-BE49-F238E27FC236}">
                  <a16:creationId xmlns:a16="http://schemas.microsoft.com/office/drawing/2014/main" id="{F237A1D4-9D62-4DEA-BD39-E5EC93B33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132">
              <a:extLst>
                <a:ext uri="{FF2B5EF4-FFF2-40B4-BE49-F238E27FC236}">
                  <a16:creationId xmlns:a16="http://schemas.microsoft.com/office/drawing/2014/main" id="{CFF6BE31-4842-4659-8D68-63423F826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Freeform 134">
              <a:extLst>
                <a:ext uri="{FF2B5EF4-FFF2-40B4-BE49-F238E27FC236}">
                  <a16:creationId xmlns:a16="http://schemas.microsoft.com/office/drawing/2014/main" id="{3EC2112B-E2EC-492A-8AF9-D78F4B4A9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135">
              <a:extLst>
                <a:ext uri="{FF2B5EF4-FFF2-40B4-BE49-F238E27FC236}">
                  <a16:creationId xmlns:a16="http://schemas.microsoft.com/office/drawing/2014/main" id="{E71F6428-AC25-4A5A-8439-04768A17B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141">
              <a:extLst>
                <a:ext uri="{FF2B5EF4-FFF2-40B4-BE49-F238E27FC236}">
                  <a16:creationId xmlns:a16="http://schemas.microsoft.com/office/drawing/2014/main" id="{87E919CC-AC41-4F0D-A842-792D7A418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91">
              <a:extLst>
                <a:ext uri="{FF2B5EF4-FFF2-40B4-BE49-F238E27FC236}">
                  <a16:creationId xmlns:a16="http://schemas.microsoft.com/office/drawing/2014/main" id="{DE28BE4E-1A59-46FF-810A-A8F9A46F7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92">
              <a:extLst>
                <a:ext uri="{FF2B5EF4-FFF2-40B4-BE49-F238E27FC236}">
                  <a16:creationId xmlns:a16="http://schemas.microsoft.com/office/drawing/2014/main" id="{41281533-9B25-42A4-9F50-34B4F24C0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93">
              <a:extLst>
                <a:ext uri="{FF2B5EF4-FFF2-40B4-BE49-F238E27FC236}">
                  <a16:creationId xmlns:a16="http://schemas.microsoft.com/office/drawing/2014/main" id="{E5B56BED-7578-4E42-889D-34AA58F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94">
              <a:extLst>
                <a:ext uri="{FF2B5EF4-FFF2-40B4-BE49-F238E27FC236}">
                  <a16:creationId xmlns:a16="http://schemas.microsoft.com/office/drawing/2014/main" id="{583E2F4A-E235-4600-A80D-18C1C36EE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95">
              <a:extLst>
                <a:ext uri="{FF2B5EF4-FFF2-40B4-BE49-F238E27FC236}">
                  <a16:creationId xmlns:a16="http://schemas.microsoft.com/office/drawing/2014/main" id="{A3CF799A-9839-4CB1-9381-DCC0C1F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96">
              <a:extLst>
                <a:ext uri="{FF2B5EF4-FFF2-40B4-BE49-F238E27FC236}">
                  <a16:creationId xmlns:a16="http://schemas.microsoft.com/office/drawing/2014/main" id="{FCC7DD6E-E0E5-46B9-81B7-3B2F7B333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97">
              <a:extLst>
                <a:ext uri="{FF2B5EF4-FFF2-40B4-BE49-F238E27FC236}">
                  <a16:creationId xmlns:a16="http://schemas.microsoft.com/office/drawing/2014/main" id="{0D5C974E-4B43-4FFA-8230-DB0E1993C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98">
              <a:extLst>
                <a:ext uri="{FF2B5EF4-FFF2-40B4-BE49-F238E27FC236}">
                  <a16:creationId xmlns:a16="http://schemas.microsoft.com/office/drawing/2014/main" id="{3C1174EE-071E-4421-BD9C-2C2D8419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99">
              <a:extLst>
                <a:ext uri="{FF2B5EF4-FFF2-40B4-BE49-F238E27FC236}">
                  <a16:creationId xmlns:a16="http://schemas.microsoft.com/office/drawing/2014/main" id="{6F280CAD-1F1B-4F43-99A3-B2EC2A7F3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100">
              <a:extLst>
                <a:ext uri="{FF2B5EF4-FFF2-40B4-BE49-F238E27FC236}">
                  <a16:creationId xmlns:a16="http://schemas.microsoft.com/office/drawing/2014/main" id="{9C83D9FD-E06E-407B-BA7C-2C2AD5B16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Freeform 101">
              <a:extLst>
                <a:ext uri="{FF2B5EF4-FFF2-40B4-BE49-F238E27FC236}">
                  <a16:creationId xmlns:a16="http://schemas.microsoft.com/office/drawing/2014/main" id="{A1CACEBA-A7A9-45FB-897A-88815001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104">
              <a:extLst>
                <a:ext uri="{FF2B5EF4-FFF2-40B4-BE49-F238E27FC236}">
                  <a16:creationId xmlns:a16="http://schemas.microsoft.com/office/drawing/2014/main" id="{4A695BE5-DE27-460F-845F-45BB814FE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113">
              <a:extLst>
                <a:ext uri="{FF2B5EF4-FFF2-40B4-BE49-F238E27FC236}">
                  <a16:creationId xmlns:a16="http://schemas.microsoft.com/office/drawing/2014/main" id="{77CDD712-F443-4EDC-B663-5EC5ACD7D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114">
              <a:extLst>
                <a:ext uri="{FF2B5EF4-FFF2-40B4-BE49-F238E27FC236}">
                  <a16:creationId xmlns:a16="http://schemas.microsoft.com/office/drawing/2014/main" id="{007246F1-084B-45D9-BDD9-99BB53F6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115">
              <a:extLst>
                <a:ext uri="{FF2B5EF4-FFF2-40B4-BE49-F238E27FC236}">
                  <a16:creationId xmlns:a16="http://schemas.microsoft.com/office/drawing/2014/main" id="{1EFA42E9-27C0-423D-93C8-794A9683F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Freeform 120">
              <a:extLst>
                <a:ext uri="{FF2B5EF4-FFF2-40B4-BE49-F238E27FC236}">
                  <a16:creationId xmlns:a16="http://schemas.microsoft.com/office/drawing/2014/main" id="{DFCCEBA8-5961-480A-9134-51605F650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121">
              <a:extLst>
                <a:ext uri="{FF2B5EF4-FFF2-40B4-BE49-F238E27FC236}">
                  <a16:creationId xmlns:a16="http://schemas.microsoft.com/office/drawing/2014/main" id="{00B8B62E-6551-4805-BD5A-5188FE5D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125">
              <a:extLst>
                <a:ext uri="{FF2B5EF4-FFF2-40B4-BE49-F238E27FC236}">
                  <a16:creationId xmlns:a16="http://schemas.microsoft.com/office/drawing/2014/main" id="{EB635BC8-61BC-44D5-AA11-9A308B3BA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126">
              <a:extLst>
                <a:ext uri="{FF2B5EF4-FFF2-40B4-BE49-F238E27FC236}">
                  <a16:creationId xmlns:a16="http://schemas.microsoft.com/office/drawing/2014/main" id="{3C0CF799-2713-48A8-94DF-F8CB5F332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127">
              <a:extLst>
                <a:ext uri="{FF2B5EF4-FFF2-40B4-BE49-F238E27FC236}">
                  <a16:creationId xmlns:a16="http://schemas.microsoft.com/office/drawing/2014/main" id="{52A7149F-5A3F-4537-981A-974C7409C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Freeform 128">
              <a:extLst>
                <a:ext uri="{FF2B5EF4-FFF2-40B4-BE49-F238E27FC236}">
                  <a16:creationId xmlns:a16="http://schemas.microsoft.com/office/drawing/2014/main" id="{5D7163FE-5ADD-41E7-985B-F95E7E048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Freeform 129">
              <a:extLst>
                <a:ext uri="{FF2B5EF4-FFF2-40B4-BE49-F238E27FC236}">
                  <a16:creationId xmlns:a16="http://schemas.microsoft.com/office/drawing/2014/main" id="{FA796F21-7CE5-4483-A137-919B3D433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Freeform 133">
              <a:extLst>
                <a:ext uri="{FF2B5EF4-FFF2-40B4-BE49-F238E27FC236}">
                  <a16:creationId xmlns:a16="http://schemas.microsoft.com/office/drawing/2014/main" id="{89A8D3E3-3518-4738-B94E-F7DD9818D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136">
              <a:extLst>
                <a:ext uri="{FF2B5EF4-FFF2-40B4-BE49-F238E27FC236}">
                  <a16:creationId xmlns:a16="http://schemas.microsoft.com/office/drawing/2014/main" id="{965D7305-50C2-4D93-8832-19DC70C5B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137">
              <a:extLst>
                <a:ext uri="{FF2B5EF4-FFF2-40B4-BE49-F238E27FC236}">
                  <a16:creationId xmlns:a16="http://schemas.microsoft.com/office/drawing/2014/main" id="{04637E45-0880-40BC-B488-4EA4CA435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138">
              <a:extLst>
                <a:ext uri="{FF2B5EF4-FFF2-40B4-BE49-F238E27FC236}">
                  <a16:creationId xmlns:a16="http://schemas.microsoft.com/office/drawing/2014/main" id="{D938207F-A865-48E5-A15D-FD578BC5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140">
              <a:extLst>
                <a:ext uri="{FF2B5EF4-FFF2-40B4-BE49-F238E27FC236}">
                  <a16:creationId xmlns:a16="http://schemas.microsoft.com/office/drawing/2014/main" id="{DCD7108A-C70D-4FD9-B91A-0E9F9501A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Freeform 142">
              <a:extLst>
                <a:ext uri="{FF2B5EF4-FFF2-40B4-BE49-F238E27FC236}">
                  <a16:creationId xmlns:a16="http://schemas.microsoft.com/office/drawing/2014/main" id="{57FC30BB-0D8F-43B0-910E-7DDE8C933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Freeform 125">
              <a:extLst>
                <a:ext uri="{FF2B5EF4-FFF2-40B4-BE49-F238E27FC236}">
                  <a16:creationId xmlns:a16="http://schemas.microsoft.com/office/drawing/2014/main" id="{7E9ACE65-00C6-4A75-8F61-CCADAF3E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Freeform 137">
              <a:extLst>
                <a:ext uri="{FF2B5EF4-FFF2-40B4-BE49-F238E27FC236}">
                  <a16:creationId xmlns:a16="http://schemas.microsoft.com/office/drawing/2014/main" id="{A66BC798-DA88-404E-ABF9-4334D6897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41" name="Content Placeholder 2">
            <a:extLst>
              <a:ext uri="{FF2B5EF4-FFF2-40B4-BE49-F238E27FC236}">
                <a16:creationId xmlns:a16="http://schemas.microsoft.com/office/drawing/2014/main" id="{9AD3C4B3-5798-4C8F-B15B-833504BA2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327168"/>
              </p:ext>
            </p:extLst>
          </p:nvPr>
        </p:nvGraphicFramePr>
        <p:xfrm>
          <a:off x="5074567" y="876300"/>
          <a:ext cx="6525661" cy="453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550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roup 39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396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7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8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9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0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1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2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3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4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5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6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7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8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9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0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1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2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3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4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5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6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7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8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9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0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1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2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3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4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5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6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7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8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9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0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1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2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3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4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5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6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7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8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9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0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1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2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3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4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5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6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7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8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9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0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1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2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454" name="Rectangle 453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rtistic close-up of the dandelion head with fuzzy overblown hair">
            <a:extLst>
              <a:ext uri="{FF2B5EF4-FFF2-40B4-BE49-F238E27FC236}">
                <a16:creationId xmlns:a16="http://schemas.microsoft.com/office/drawing/2014/main" id="{B3EEFB4B-0FA7-4675-947E-125CEB5CA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56" name="Rectangle 455">
            <a:extLst>
              <a:ext uri="{FF2B5EF4-FFF2-40B4-BE49-F238E27FC236}">
                <a16:creationId xmlns:a16="http://schemas.microsoft.com/office/drawing/2014/main" id="{9DE10C47-AF4B-43D9-ACC0-A3FB23B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02967" cy="397435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5D653-468C-AE45-B950-E68DF8F9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305" y="977067"/>
            <a:ext cx="7178723" cy="17570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rgbClr val="FFFFFF"/>
                </a:solidFill>
              </a:rPr>
              <a:t>Grief is a universal as well as a personal experience…it is the natural response to the loss of someone or something that is an essential part of one’s life.</a:t>
            </a:r>
          </a:p>
        </p:txBody>
      </p:sp>
    </p:spTree>
    <p:extLst>
      <p:ext uri="{BB962C8B-B14F-4D97-AF65-F5344CB8AC3E}">
        <p14:creationId xmlns:p14="http://schemas.microsoft.com/office/powerpoint/2010/main" val="334020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5">
            <a:extLst>
              <a:ext uri="{FF2B5EF4-FFF2-40B4-BE49-F238E27FC236}">
                <a16:creationId xmlns:a16="http://schemas.microsoft.com/office/drawing/2014/main" id="{95697D25-3D98-4690-9E3D-C65732E5D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9CC8F-6315-F745-A45C-E14D36F4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635109"/>
            <a:ext cx="10492667" cy="1065321"/>
          </a:xfrm>
        </p:spPr>
        <p:txBody>
          <a:bodyPr>
            <a:normAutofit/>
          </a:bodyPr>
          <a:lstStyle/>
          <a:p>
            <a:r>
              <a:rPr lang="en-US"/>
              <a:t>What losses do we mourn?</a:t>
            </a:r>
          </a:p>
        </p:txBody>
      </p:sp>
      <p:sp>
        <p:nvSpPr>
          <p:cNvPr id="121" name="Rectangle 17">
            <a:extLst>
              <a:ext uri="{FF2B5EF4-FFF2-40B4-BE49-F238E27FC236}">
                <a16:creationId xmlns:a16="http://schemas.microsoft.com/office/drawing/2014/main" id="{401FD7FC-C76E-45D6-95A9-D630E1820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0"/>
            <a:ext cx="12192000" cy="4991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photo of tree Rings">
            <a:extLst>
              <a:ext uri="{FF2B5EF4-FFF2-40B4-BE49-F238E27FC236}">
                <a16:creationId xmlns:a16="http://schemas.microsoft.com/office/drawing/2014/main" id="{02ABB75D-4C69-4583-8C2D-60206CB71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9" r="22909" b="-1"/>
          <a:stretch/>
        </p:blipFill>
        <p:spPr>
          <a:xfrm>
            <a:off x="4244" y="1866900"/>
            <a:ext cx="5092102" cy="49911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0A28A-2341-4B47-9CE6-B4ED737A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360" y="2219493"/>
            <a:ext cx="5722140" cy="33145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Loss of a loved one: a beloved family member: a parent, a sibling, a child</a:t>
            </a:r>
          </a:p>
          <a:p>
            <a:r>
              <a:rPr lang="en-US" dirty="0"/>
              <a:t>Loss of a cherished friend or co-worker</a:t>
            </a:r>
          </a:p>
          <a:p>
            <a:r>
              <a:rPr lang="en-US" dirty="0"/>
              <a:t>Loss of a job or a home</a:t>
            </a:r>
          </a:p>
          <a:p>
            <a:r>
              <a:rPr lang="en-US" dirty="0"/>
              <a:t>Loss of the familiar: a routine, a way of life, the comfort of the predictable</a:t>
            </a:r>
          </a:p>
          <a:p>
            <a:r>
              <a:rPr lang="en-US" dirty="0"/>
              <a:t>Loss of a significant role or identity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85DAAA-4828-42AD-A20E-A69A6FAE0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227" y="5957752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86125428-75F9-4763-8991-C4DB8FE98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E1AD4BA-5029-4887-8216-F6DBBD184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298128E-C3E3-4CCC-BB18-D6B218181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56527CE-4CB1-4E46-88D3-E6EA2D5AA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2F104828-FA58-4B02-A34E-13A1A0432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98AF37C-592A-4D0D-BF25-AD71B60E6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621CF2DF-4BAB-47CB-AAF4-6135062AF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93B96AD-0A31-4B64-8B0D-EC289A7A7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CA95A85E-F6C9-4D5B-9AC2-41D248171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5107E4DA-C368-437F-913A-9CF3CB012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7631DFDA-A9E9-4E35-A064-EBA077801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3A2C443F-B764-46C1-857F-F5A4DF30A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B9FC3628-7B29-4D88-B5ED-ACAF87A9B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B65279C5-A429-464B-8FBE-424240585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5CB98B82-2322-4900-8F24-C8DC1D1F5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B1A93CE9-77F5-4C0B-BA0F-4B3A32EE4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2EE13B5A-5B73-46E3-934F-61F0D824E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65A30821-4992-48D3-B4A0-913C045B4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CF285E5E-EB87-467D-B538-925CAB8A8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id="{22F0F1DE-7C3C-40A4-B14B-B0FD67EC6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Freeform 59">
              <a:extLst>
                <a:ext uri="{FF2B5EF4-FFF2-40B4-BE49-F238E27FC236}">
                  <a16:creationId xmlns:a16="http://schemas.microsoft.com/office/drawing/2014/main" id="{DDF56D11-18A1-4D3F-862A-884643EC8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Freeform 60">
              <a:extLst>
                <a:ext uri="{FF2B5EF4-FFF2-40B4-BE49-F238E27FC236}">
                  <a16:creationId xmlns:a16="http://schemas.microsoft.com/office/drawing/2014/main" id="{E6BD0431-79C0-4578-9C4E-753DE0746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Freeform 61">
              <a:extLst>
                <a:ext uri="{FF2B5EF4-FFF2-40B4-BE49-F238E27FC236}">
                  <a16:creationId xmlns:a16="http://schemas.microsoft.com/office/drawing/2014/main" id="{A1B85F64-F9B0-48F1-9C28-10E600AAA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103E3F91-5963-48B3-BA45-F313552CB4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94FBFE70-FA74-4065-8632-647B4E651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15137EC8-5D22-45AF-8136-75A336C1A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01585780-AC17-48DF-B491-DD8DEAD9B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39F55FA8-015C-409E-9701-83B93BE9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95F44756-BFD5-473B-9B3A-64914D54D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0063CF19-BA29-4737-9216-0FC182C64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077D7D6B-E211-4C39-9DDB-943283A06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CFCAA2B7-2668-424D-A0C2-EB30C9C22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96C40903-DA8C-4282-8406-32598233C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61FE12E2-C467-400F-89BA-1BEA883D1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1EAD90ED-90A2-46B9-8DA7-A6E2BAD67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8C82FE95-B66A-4645-B823-B52372EB4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2C686BAA-83C2-43D2-93B6-E8220C957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67ECE7FD-6A12-44C9-8D33-E42CFA13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437F430-2DE6-4610-8B80-B84F269DE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0E1CF099-A0A1-4D01-A1C9-FC75D2A2B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446366B3-8C6B-4FBB-993F-F1436B59D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116E6478-E2D6-4541-A390-90B0C7867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4455EFAC-5886-4232-B90E-DFFB40290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41B484DB-32F6-47BF-AD29-498D8C418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Freeform 38">
              <a:extLst>
                <a:ext uri="{FF2B5EF4-FFF2-40B4-BE49-F238E27FC236}">
                  <a16:creationId xmlns:a16="http://schemas.microsoft.com/office/drawing/2014/main" id="{A8D2C598-CBD1-4878-AE03-DB6C604EB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Freeform 39">
              <a:extLst>
                <a:ext uri="{FF2B5EF4-FFF2-40B4-BE49-F238E27FC236}">
                  <a16:creationId xmlns:a16="http://schemas.microsoft.com/office/drawing/2014/main" id="{7DA864B2-C1CD-4944-BC87-E6C353C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Freeform 40">
              <a:extLst>
                <a:ext uri="{FF2B5EF4-FFF2-40B4-BE49-F238E27FC236}">
                  <a16:creationId xmlns:a16="http://schemas.microsoft.com/office/drawing/2014/main" id="{2DB859CF-A6B4-4B69-9AF2-10EFCC6A8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Freeform 41">
              <a:extLst>
                <a:ext uri="{FF2B5EF4-FFF2-40B4-BE49-F238E27FC236}">
                  <a16:creationId xmlns:a16="http://schemas.microsoft.com/office/drawing/2014/main" id="{11B87B98-350C-4B22-BAA1-BC214CBFF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Freeform 42">
              <a:extLst>
                <a:ext uri="{FF2B5EF4-FFF2-40B4-BE49-F238E27FC236}">
                  <a16:creationId xmlns:a16="http://schemas.microsoft.com/office/drawing/2014/main" id="{F13ABE7D-3892-4859-BAD4-4FC4D055A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Freeform 44">
              <a:extLst>
                <a:ext uri="{FF2B5EF4-FFF2-40B4-BE49-F238E27FC236}">
                  <a16:creationId xmlns:a16="http://schemas.microsoft.com/office/drawing/2014/main" id="{C7F1722E-1384-418B-9A3E-B70006800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Freeform 45">
              <a:extLst>
                <a:ext uri="{FF2B5EF4-FFF2-40B4-BE49-F238E27FC236}">
                  <a16:creationId xmlns:a16="http://schemas.microsoft.com/office/drawing/2014/main" id="{0BF35D49-BCAE-4D89-8EDD-99FCEF74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Freeform 46">
              <a:extLst>
                <a:ext uri="{FF2B5EF4-FFF2-40B4-BE49-F238E27FC236}">
                  <a16:creationId xmlns:a16="http://schemas.microsoft.com/office/drawing/2014/main" id="{4CF2F99A-EE20-47B9-80F1-D6E87D6D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Freeform 47">
              <a:extLst>
                <a:ext uri="{FF2B5EF4-FFF2-40B4-BE49-F238E27FC236}">
                  <a16:creationId xmlns:a16="http://schemas.microsoft.com/office/drawing/2014/main" id="{8B1A7952-C836-4490-8C6C-CE9C0C0F6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Freeform 48">
              <a:extLst>
                <a:ext uri="{FF2B5EF4-FFF2-40B4-BE49-F238E27FC236}">
                  <a16:creationId xmlns:a16="http://schemas.microsoft.com/office/drawing/2014/main" id="{B1568D66-89FA-4FA8-A6E3-AF31D8A05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Freeform 49">
              <a:extLst>
                <a:ext uri="{FF2B5EF4-FFF2-40B4-BE49-F238E27FC236}">
                  <a16:creationId xmlns:a16="http://schemas.microsoft.com/office/drawing/2014/main" id="{6EF88740-92FD-4894-8D28-13C929041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F9264025-3D66-45E5-B15B-1F9993E99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Freeform 106">
              <a:extLst>
                <a:ext uri="{FF2B5EF4-FFF2-40B4-BE49-F238E27FC236}">
                  <a16:creationId xmlns:a16="http://schemas.microsoft.com/office/drawing/2014/main" id="{A17599C9-357B-44B4-B6FC-08C4758CF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AC8D8289-19C2-490A-8000-DD80A8BA9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A9F1237F-83C7-4840-998E-379DF420EC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78C598F8-6845-4321-8B12-8F55D5C5A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85D84B4A-5F95-4F29-BE14-8D29A0B4C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6408C2B3-D126-4B4A-8BA3-FF1863CD7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Freeform 55">
              <a:extLst>
                <a:ext uri="{FF2B5EF4-FFF2-40B4-BE49-F238E27FC236}">
                  <a16:creationId xmlns:a16="http://schemas.microsoft.com/office/drawing/2014/main" id="{CAE0FD91-0F5A-4A8C-9310-8DB3A5FA4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Freeform 56">
              <a:extLst>
                <a:ext uri="{FF2B5EF4-FFF2-40B4-BE49-F238E27FC236}">
                  <a16:creationId xmlns:a16="http://schemas.microsoft.com/office/drawing/2014/main" id="{1B9D762E-D50F-4A47-B703-232ED8867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Freeform 57">
              <a:extLst>
                <a:ext uri="{FF2B5EF4-FFF2-40B4-BE49-F238E27FC236}">
                  <a16:creationId xmlns:a16="http://schemas.microsoft.com/office/drawing/2014/main" id="{8DA09E23-CA61-495A-A7F8-4B3DFDF2A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D36CA6B3-3A46-4CB5-8C91-886B84071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Freeform 61">
              <a:extLst>
                <a:ext uri="{FF2B5EF4-FFF2-40B4-BE49-F238E27FC236}">
                  <a16:creationId xmlns:a16="http://schemas.microsoft.com/office/drawing/2014/main" id="{D5E51DA2-6B7C-485B-8725-9A4080292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15FEF067-D07A-40E3-96D2-34E7450C1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DFF84AAD-85F3-4027-BEF7-5AFCC59DC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9748C3EE-BBA1-45C3-AA60-D44ABDC7E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C4E544EA-9A31-4B4E-A587-2AE025092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id="{8F48C13C-B234-4A28-8664-11FAE3763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E43446F2-1DE7-4C87-8691-324C7B2AB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91DE0BBB-6755-4F68-822C-318F733D1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A5F42373-85EE-4ADF-8DCE-2754ED3B5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E82C5A3F-4FC6-4883-AD2B-37F1BBF766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35242FF5-19F5-45E5-919A-C145DC64A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id="{88AAE6CF-F026-41C1-B9AD-BC2E232C5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5C701404-4DB7-4F3A-8549-9544B9C66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Freeform 25">
              <a:extLst>
                <a:ext uri="{FF2B5EF4-FFF2-40B4-BE49-F238E27FC236}">
                  <a16:creationId xmlns:a16="http://schemas.microsoft.com/office/drawing/2014/main" id="{369618DE-CF63-4E1F-AB56-8A640FD74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3D1A099C-4FDA-4F79-B077-C0F6C6477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663890DF-B74A-467D-A63B-CB65CC98B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8C343114-BF88-426E-953D-A70972F87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922DA709-3EF5-45DB-BAE3-B23CAA35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E794F4BF-0BF2-4D4B-95B3-B96E58491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1972B148-4231-4FCD-9B14-7A4189089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14348403-DF91-4DC6-90A9-D7EC727B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1052674E-35FA-4825-AC07-A3914AD9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4042608B-8386-48C8-A1A3-DBE6F468C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Freeform 39">
              <a:extLst>
                <a:ext uri="{FF2B5EF4-FFF2-40B4-BE49-F238E27FC236}">
                  <a16:creationId xmlns:a16="http://schemas.microsoft.com/office/drawing/2014/main" id="{9A5D8987-000C-4B99-BBAF-A23EC6FF55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Freeform 40">
              <a:extLst>
                <a:ext uri="{FF2B5EF4-FFF2-40B4-BE49-F238E27FC236}">
                  <a16:creationId xmlns:a16="http://schemas.microsoft.com/office/drawing/2014/main" id="{0E405B19-5658-4E03-9404-0C565679E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DC674228-5A9C-4E88-9835-78995E56D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Freeform 42">
              <a:extLst>
                <a:ext uri="{FF2B5EF4-FFF2-40B4-BE49-F238E27FC236}">
                  <a16:creationId xmlns:a16="http://schemas.microsoft.com/office/drawing/2014/main" id="{1AB27427-2183-4323-8F13-E775766ED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Freeform 44">
              <a:extLst>
                <a:ext uri="{FF2B5EF4-FFF2-40B4-BE49-F238E27FC236}">
                  <a16:creationId xmlns:a16="http://schemas.microsoft.com/office/drawing/2014/main" id="{738ACA27-BAD8-4E7C-8411-7C0FE40F7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Freeform 45">
              <a:extLst>
                <a:ext uri="{FF2B5EF4-FFF2-40B4-BE49-F238E27FC236}">
                  <a16:creationId xmlns:a16="http://schemas.microsoft.com/office/drawing/2014/main" id="{BD029C16-6777-4580-80FD-2A7A6900E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Freeform 46">
              <a:extLst>
                <a:ext uri="{FF2B5EF4-FFF2-40B4-BE49-F238E27FC236}">
                  <a16:creationId xmlns:a16="http://schemas.microsoft.com/office/drawing/2014/main" id="{6941DAEC-FBE5-445C-B9B1-B3DD8F221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Freeform 47">
              <a:extLst>
                <a:ext uri="{FF2B5EF4-FFF2-40B4-BE49-F238E27FC236}">
                  <a16:creationId xmlns:a16="http://schemas.microsoft.com/office/drawing/2014/main" id="{FD3CD6BC-3643-43CC-8373-F1F7A6EF7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Freeform 48">
              <a:extLst>
                <a:ext uri="{FF2B5EF4-FFF2-40B4-BE49-F238E27FC236}">
                  <a16:creationId xmlns:a16="http://schemas.microsoft.com/office/drawing/2014/main" id="{93AF9725-32E4-404B-83DF-668B87293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Freeform 49">
              <a:extLst>
                <a:ext uri="{FF2B5EF4-FFF2-40B4-BE49-F238E27FC236}">
                  <a16:creationId xmlns:a16="http://schemas.microsoft.com/office/drawing/2014/main" id="{5D84519B-BB5A-427B-B663-69DAB9736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00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" name="Rectangle 155">
            <a:extLst>
              <a:ext uri="{FF2B5EF4-FFF2-40B4-BE49-F238E27FC236}">
                <a16:creationId xmlns:a16="http://schemas.microsoft.com/office/drawing/2014/main" id="{DA27A5CA-8322-4584-B42A-F2691652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FC989A5E-D171-4BB1-ACFF-6D1503FE5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8E37D5E-2F40-4CD5-A0F2-04001FB7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799" y="871105"/>
            <a:ext cx="7120054" cy="5117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29385-E7A0-B344-BE06-F41C6D19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141507"/>
            <a:ext cx="5823323" cy="10996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All losses are significant</a:t>
            </a:r>
            <a:br>
              <a:rPr lang="en-US" sz="3400"/>
            </a:br>
            <a:endParaRPr lang="en-US" sz="3400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DDC3E08-72B7-412C-A277-9F3CF8EB3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4164" y="-37765"/>
            <a:ext cx="1829755" cy="6918658"/>
            <a:chOff x="9314164" y="-37765"/>
            <a:chExt cx="1829755" cy="6918658"/>
          </a:xfrm>
        </p:grpSpPr>
        <p:sp>
          <p:nvSpPr>
            <p:cNvPr id="163" name="Freeform 78">
              <a:extLst>
                <a:ext uri="{FF2B5EF4-FFF2-40B4-BE49-F238E27FC236}">
                  <a16:creationId xmlns:a16="http://schemas.microsoft.com/office/drawing/2014/main" id="{6E393635-9ABA-4EE9-8984-D5B554D94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387" y="631652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79">
              <a:extLst>
                <a:ext uri="{FF2B5EF4-FFF2-40B4-BE49-F238E27FC236}">
                  <a16:creationId xmlns:a16="http://schemas.microsoft.com/office/drawing/2014/main" id="{2A5EAEA1-79EC-462F-A08B-6139634F7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759" y="654757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80">
              <a:extLst>
                <a:ext uri="{FF2B5EF4-FFF2-40B4-BE49-F238E27FC236}">
                  <a16:creationId xmlns:a16="http://schemas.microsoft.com/office/drawing/2014/main" id="{1D2E5290-45AD-48B0-B9A0-7AE0A908B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418" y="67853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84">
              <a:extLst>
                <a:ext uri="{FF2B5EF4-FFF2-40B4-BE49-F238E27FC236}">
                  <a16:creationId xmlns:a16="http://schemas.microsoft.com/office/drawing/2014/main" id="{E13C4831-440C-418E-9302-DDD9BFE38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877" y="61119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06">
              <a:extLst>
                <a:ext uri="{FF2B5EF4-FFF2-40B4-BE49-F238E27FC236}">
                  <a16:creationId xmlns:a16="http://schemas.microsoft.com/office/drawing/2014/main" id="{42B526D9-7E5C-4A67-9B1C-9E92092EA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9545" y="623010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8">
              <a:extLst>
                <a:ext uri="{FF2B5EF4-FFF2-40B4-BE49-F238E27FC236}">
                  <a16:creationId xmlns:a16="http://schemas.microsoft.com/office/drawing/2014/main" id="{DFA07926-5610-463F-BB98-6659FBA4C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7216" y="6657917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10">
              <a:extLst>
                <a:ext uri="{FF2B5EF4-FFF2-40B4-BE49-F238E27FC236}">
                  <a16:creationId xmlns:a16="http://schemas.microsoft.com/office/drawing/2014/main" id="{827A238B-BA0C-4EBD-92EB-57B575487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7269" y="59822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12">
              <a:extLst>
                <a:ext uri="{FF2B5EF4-FFF2-40B4-BE49-F238E27FC236}">
                  <a16:creationId xmlns:a16="http://schemas.microsoft.com/office/drawing/2014/main" id="{0CC3E394-72A8-46B8-B333-9A4801153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971" y="64913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30">
              <a:extLst>
                <a:ext uri="{FF2B5EF4-FFF2-40B4-BE49-F238E27FC236}">
                  <a16:creationId xmlns:a16="http://schemas.microsoft.com/office/drawing/2014/main" id="{C2F2B81F-CCBD-4D75-A268-529C27BEB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634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31">
              <a:extLst>
                <a:ext uri="{FF2B5EF4-FFF2-40B4-BE49-F238E27FC236}">
                  <a16:creationId xmlns:a16="http://schemas.microsoft.com/office/drawing/2014/main" id="{248273A6-4595-4B49-870D-93184B2BC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308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5">
              <a:extLst>
                <a:ext uri="{FF2B5EF4-FFF2-40B4-BE49-F238E27FC236}">
                  <a16:creationId xmlns:a16="http://schemas.microsoft.com/office/drawing/2014/main" id="{613F679C-C6B7-45E2-AB85-06F11D01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4647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41">
              <a:extLst>
                <a:ext uri="{FF2B5EF4-FFF2-40B4-BE49-F238E27FC236}">
                  <a16:creationId xmlns:a16="http://schemas.microsoft.com/office/drawing/2014/main" id="{AD733645-CE3B-4C6D-98E4-1C01A1C3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65399" y="66671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">
              <a:extLst>
                <a:ext uri="{FF2B5EF4-FFF2-40B4-BE49-F238E27FC236}">
                  <a16:creationId xmlns:a16="http://schemas.microsoft.com/office/drawing/2014/main" id="{CC6A862F-C126-4979-9572-943E0EFA1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14090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8">
              <a:extLst>
                <a:ext uri="{FF2B5EF4-FFF2-40B4-BE49-F238E27FC236}">
                  <a16:creationId xmlns:a16="http://schemas.microsoft.com/office/drawing/2014/main" id="{D810D816-815F-4A09-A3E5-451D74A2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3683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2">
              <a:extLst>
                <a:ext uri="{FF2B5EF4-FFF2-40B4-BE49-F238E27FC236}">
                  <a16:creationId xmlns:a16="http://schemas.microsoft.com/office/drawing/2014/main" id="{297ABCD3-B369-4690-81A8-2627F24E4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841" y="6035328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23">
              <a:extLst>
                <a:ext uri="{FF2B5EF4-FFF2-40B4-BE49-F238E27FC236}">
                  <a16:creationId xmlns:a16="http://schemas.microsoft.com/office/drawing/2014/main" id="{A2F71286-5332-4172-A372-755A472F3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5211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43">
              <a:extLst>
                <a:ext uri="{FF2B5EF4-FFF2-40B4-BE49-F238E27FC236}">
                  <a16:creationId xmlns:a16="http://schemas.microsoft.com/office/drawing/2014/main" id="{B5108B37-F44A-47A4-A995-524197C47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237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51">
              <a:extLst>
                <a:ext uri="{FF2B5EF4-FFF2-40B4-BE49-F238E27FC236}">
                  <a16:creationId xmlns:a16="http://schemas.microsoft.com/office/drawing/2014/main" id="{B4CEC1A4-E49B-426A-A335-FBB8D543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1075" y="675511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54">
              <a:extLst>
                <a:ext uri="{FF2B5EF4-FFF2-40B4-BE49-F238E27FC236}">
                  <a16:creationId xmlns:a16="http://schemas.microsoft.com/office/drawing/2014/main" id="{A877D66C-F031-4FD3-A679-013BBD597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3283" y="636585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204EE8DB-CB6A-4043-8892-547496A83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6517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D41334E9-5983-47FA-8F3F-E023DE88C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8889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4">
              <a:extLst>
                <a:ext uri="{FF2B5EF4-FFF2-40B4-BE49-F238E27FC236}">
                  <a16:creationId xmlns:a16="http://schemas.microsoft.com/office/drawing/2014/main" id="{6FA6CD72-6404-4323-BFB5-E3C38E38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8007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6">
              <a:extLst>
                <a:ext uri="{FF2B5EF4-FFF2-40B4-BE49-F238E27FC236}">
                  <a16:creationId xmlns:a16="http://schemas.microsoft.com/office/drawing/2014/main" id="{8A621A24-4735-44CF-99C1-BC39C2B71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28155" y="59963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06">
              <a:extLst>
                <a:ext uri="{FF2B5EF4-FFF2-40B4-BE49-F238E27FC236}">
                  <a16:creationId xmlns:a16="http://schemas.microsoft.com/office/drawing/2014/main" id="{C55F2697-EFEC-4C5E-9D88-7F7774735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70443" y="639203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10">
              <a:extLst>
                <a:ext uri="{FF2B5EF4-FFF2-40B4-BE49-F238E27FC236}">
                  <a16:creationId xmlns:a16="http://schemas.microsoft.com/office/drawing/2014/main" id="{3E74E34E-E8B2-43CF-A574-E562761D2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3167" y="616975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12">
              <a:extLst>
                <a:ext uri="{FF2B5EF4-FFF2-40B4-BE49-F238E27FC236}">
                  <a16:creationId xmlns:a16="http://schemas.microsoft.com/office/drawing/2014/main" id="{4FCC862A-0E3B-42C2-9B61-40EE412F2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7620" y="67395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8">
              <a:extLst>
                <a:ext uri="{FF2B5EF4-FFF2-40B4-BE49-F238E27FC236}">
                  <a16:creationId xmlns:a16="http://schemas.microsoft.com/office/drawing/2014/main" id="{6A4FFCDE-0207-482A-B5D1-757A0E0FA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4683" y="597571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3">
              <a:extLst>
                <a:ext uri="{FF2B5EF4-FFF2-40B4-BE49-F238E27FC236}">
                  <a16:creationId xmlns:a16="http://schemas.microsoft.com/office/drawing/2014/main" id="{4729E6D2-3822-40F6-8EB5-86F31EF1E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3019" y="37542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51">
              <a:extLst>
                <a:ext uri="{FF2B5EF4-FFF2-40B4-BE49-F238E27FC236}">
                  <a16:creationId xmlns:a16="http://schemas.microsoft.com/office/drawing/2014/main" id="{C8B35183-6EB6-4558-9788-CE8F0594D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3577" y="23465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53">
              <a:extLst>
                <a:ext uri="{FF2B5EF4-FFF2-40B4-BE49-F238E27FC236}">
                  <a16:creationId xmlns:a16="http://schemas.microsoft.com/office/drawing/2014/main" id="{B875E16E-F2DF-4A3D-A535-311A1886C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474" y="78685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4">
              <a:extLst>
                <a:ext uri="{FF2B5EF4-FFF2-40B4-BE49-F238E27FC236}">
                  <a16:creationId xmlns:a16="http://schemas.microsoft.com/office/drawing/2014/main" id="{273178BC-B163-42C8-8AA3-E6015091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8672" y="61530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78">
              <a:extLst>
                <a:ext uri="{FF2B5EF4-FFF2-40B4-BE49-F238E27FC236}">
                  <a16:creationId xmlns:a16="http://schemas.microsoft.com/office/drawing/2014/main" id="{3F715015-E0A6-4A26-9FD6-8150DDF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223" y="27277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79">
              <a:extLst>
                <a:ext uri="{FF2B5EF4-FFF2-40B4-BE49-F238E27FC236}">
                  <a16:creationId xmlns:a16="http://schemas.microsoft.com/office/drawing/2014/main" id="{0EE0F506-CF28-4919-843E-96C438CCD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595" y="50382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0">
              <a:extLst>
                <a:ext uri="{FF2B5EF4-FFF2-40B4-BE49-F238E27FC236}">
                  <a16:creationId xmlns:a16="http://schemas.microsoft.com/office/drawing/2014/main" id="{ABF621B4-0B01-43A4-A7D1-413915B3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253" y="72371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4">
              <a:extLst>
                <a:ext uri="{FF2B5EF4-FFF2-40B4-BE49-F238E27FC236}">
                  <a16:creationId xmlns:a16="http://schemas.microsoft.com/office/drawing/2014/main" id="{11CEF3FD-9334-449D-9A0D-A87415834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713" y="6819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6">
              <a:extLst>
                <a:ext uri="{FF2B5EF4-FFF2-40B4-BE49-F238E27FC236}">
                  <a16:creationId xmlns:a16="http://schemas.microsoft.com/office/drawing/2014/main" id="{9FB3FAF8-148B-46ED-9715-58CFE790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5733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8">
              <a:extLst>
                <a:ext uri="{FF2B5EF4-FFF2-40B4-BE49-F238E27FC236}">
                  <a16:creationId xmlns:a16="http://schemas.microsoft.com/office/drawing/2014/main" id="{410E3435-0683-4EF2-9185-B5CADDD60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2450" y="6890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10">
              <a:extLst>
                <a:ext uri="{FF2B5EF4-FFF2-40B4-BE49-F238E27FC236}">
                  <a16:creationId xmlns:a16="http://schemas.microsoft.com/office/drawing/2014/main" id="{FC146718-F493-4688-93D1-D3C4DBB66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23457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12">
              <a:extLst>
                <a:ext uri="{FF2B5EF4-FFF2-40B4-BE49-F238E27FC236}">
                  <a16:creationId xmlns:a16="http://schemas.microsoft.com/office/drawing/2014/main" id="{1C18D603-D7E6-4574-B11F-2C2462E3C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8029" y="54210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30">
              <a:extLst>
                <a:ext uri="{FF2B5EF4-FFF2-40B4-BE49-F238E27FC236}">
                  <a16:creationId xmlns:a16="http://schemas.microsoft.com/office/drawing/2014/main" id="{39BAC9E3-0ED4-4E15-9E08-A51F8487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9678" y="614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31">
              <a:extLst>
                <a:ext uri="{FF2B5EF4-FFF2-40B4-BE49-F238E27FC236}">
                  <a16:creationId xmlns:a16="http://schemas.microsoft.com/office/drawing/2014/main" id="{731CC313-61BB-44C9-9BE8-6CFF0F2B0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496" y="616427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35">
              <a:extLst>
                <a:ext uri="{FF2B5EF4-FFF2-40B4-BE49-F238E27FC236}">
                  <a16:creationId xmlns:a16="http://schemas.microsoft.com/office/drawing/2014/main" id="{55944B1A-48F3-4273-A87D-B12B35F8E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6567" y="4001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0">
              <a:extLst>
                <a:ext uri="{FF2B5EF4-FFF2-40B4-BE49-F238E27FC236}">
                  <a16:creationId xmlns:a16="http://schemas.microsoft.com/office/drawing/2014/main" id="{2C030015-13DB-4AAA-B2C5-0DB11B17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6243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5">
              <a:extLst>
                <a:ext uri="{FF2B5EF4-FFF2-40B4-BE49-F238E27FC236}">
                  <a16:creationId xmlns:a16="http://schemas.microsoft.com/office/drawing/2014/main" id="{4CCDA4CA-802B-4060-84E8-3A5BCC25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0173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">
              <a:extLst>
                <a:ext uri="{FF2B5EF4-FFF2-40B4-BE49-F238E27FC236}">
                  <a16:creationId xmlns:a16="http://schemas.microsoft.com/office/drawing/2014/main" id="{4AFB2596-28AD-4968-AC8C-0C89D5F8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3587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2">
              <a:extLst>
                <a:ext uri="{FF2B5EF4-FFF2-40B4-BE49-F238E27FC236}">
                  <a16:creationId xmlns:a16="http://schemas.microsoft.com/office/drawing/2014/main" id="{2877C19B-C85A-43A8-9D22-E3555757E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6325" y="655973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3">
              <a:extLst>
                <a:ext uri="{FF2B5EF4-FFF2-40B4-BE49-F238E27FC236}">
                  <a16:creationId xmlns:a16="http://schemas.microsoft.com/office/drawing/2014/main" id="{86BB8A06-3A72-4664-906D-A764FD3C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41294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30">
              <a:extLst>
                <a:ext uri="{FF2B5EF4-FFF2-40B4-BE49-F238E27FC236}">
                  <a16:creationId xmlns:a16="http://schemas.microsoft.com/office/drawing/2014/main" id="{13A6CBDF-A71E-4C76-90F5-F93EC0472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1328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43">
              <a:extLst>
                <a:ext uri="{FF2B5EF4-FFF2-40B4-BE49-F238E27FC236}">
                  <a16:creationId xmlns:a16="http://schemas.microsoft.com/office/drawing/2014/main" id="{CDDE2395-D4D4-4B16-998E-BA136879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5320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52">
              <a:extLst>
                <a:ext uri="{FF2B5EF4-FFF2-40B4-BE49-F238E27FC236}">
                  <a16:creationId xmlns:a16="http://schemas.microsoft.com/office/drawing/2014/main" id="{0C4C9822-221D-4DFD-A8F0-88BDB960D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5294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54">
              <a:extLst>
                <a:ext uri="{FF2B5EF4-FFF2-40B4-BE49-F238E27FC236}">
                  <a16:creationId xmlns:a16="http://schemas.microsoft.com/office/drawing/2014/main" id="{75210329-C983-4B1D-8573-5EB689CF4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2222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59">
              <a:extLst>
                <a:ext uri="{FF2B5EF4-FFF2-40B4-BE49-F238E27FC236}">
                  <a16:creationId xmlns:a16="http://schemas.microsoft.com/office/drawing/2014/main" id="{12078099-9836-4B34-B3F8-123577D2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6208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8">
              <a:extLst>
                <a:ext uri="{FF2B5EF4-FFF2-40B4-BE49-F238E27FC236}">
                  <a16:creationId xmlns:a16="http://schemas.microsoft.com/office/drawing/2014/main" id="{DDC4164A-CF54-4258-93D9-E2985D837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2600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9">
              <a:extLst>
                <a:ext uri="{FF2B5EF4-FFF2-40B4-BE49-F238E27FC236}">
                  <a16:creationId xmlns:a16="http://schemas.microsoft.com/office/drawing/2014/main" id="{5757C01C-EDE3-4DA2-A988-C56F9267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4972" y="82751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84">
              <a:extLst>
                <a:ext uri="{FF2B5EF4-FFF2-40B4-BE49-F238E27FC236}">
                  <a16:creationId xmlns:a16="http://schemas.microsoft.com/office/drawing/2014/main" id="{3DFE3A5E-CE1B-44A3-90D9-F7ECC6F8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84090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86">
              <a:extLst>
                <a:ext uri="{FF2B5EF4-FFF2-40B4-BE49-F238E27FC236}">
                  <a16:creationId xmlns:a16="http://schemas.microsoft.com/office/drawing/2014/main" id="{96392746-AF8E-4EC4-ABD1-04C4AB9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94059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06">
              <a:extLst>
                <a:ext uri="{FF2B5EF4-FFF2-40B4-BE49-F238E27FC236}">
                  <a16:creationId xmlns:a16="http://schemas.microsoft.com/office/drawing/2014/main" id="{63B0352C-E450-4B7D-826D-25B95A158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29758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10">
              <a:extLst>
                <a:ext uri="{FF2B5EF4-FFF2-40B4-BE49-F238E27FC236}">
                  <a16:creationId xmlns:a16="http://schemas.microsoft.com/office/drawing/2014/main" id="{291D0AEA-30E5-47FC-9CBD-F59E92418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07482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12">
              <a:extLst>
                <a:ext uri="{FF2B5EF4-FFF2-40B4-BE49-F238E27FC236}">
                  <a16:creationId xmlns:a16="http://schemas.microsoft.com/office/drawing/2014/main" id="{5D3E4E8D-958E-4303-B0DC-F363C1256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8184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">
              <a:extLst>
                <a:ext uri="{FF2B5EF4-FFF2-40B4-BE49-F238E27FC236}">
                  <a16:creationId xmlns:a16="http://schemas.microsoft.com/office/drawing/2014/main" id="{D496ABB3-10B3-42C9-B3B5-8AE46C11A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9874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Picture 9" descr="A picture containing cement&#10;&#10;Description automatically generated">
            <a:extLst>
              <a:ext uri="{FF2B5EF4-FFF2-40B4-BE49-F238E27FC236}">
                <a16:creationId xmlns:a16="http://schemas.microsoft.com/office/drawing/2014/main" id="{F4637D42-EBEE-AA49-AC3C-100E09C52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702" r="10774" b="-4"/>
          <a:stretch/>
        </p:blipFill>
        <p:spPr>
          <a:xfrm>
            <a:off x="8127999" y="871105"/>
            <a:ext cx="4064001" cy="5110594"/>
          </a:xfrm>
          <a:prstGeom prst="rect">
            <a:avLst/>
          </a:prstGeom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5FEC2978-944B-4D09-82E0-BE125A1BFE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62893"/>
              </p:ext>
            </p:extLst>
          </p:nvPr>
        </p:nvGraphicFramePr>
        <p:xfrm>
          <a:off x="1790699" y="2348753"/>
          <a:ext cx="5823323" cy="319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E8BBABA-D400-544A-8EE0-4F8FE279710C}"/>
              </a:ext>
            </a:extLst>
          </p:cNvPr>
          <p:cNvSpPr txBox="1"/>
          <p:nvPr/>
        </p:nvSpPr>
        <p:spPr>
          <a:xfrm>
            <a:off x="9400851" y="5781644"/>
            <a:ext cx="279114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inspiringbetterlife.blogspot.com/2012/08/2-ways-of-responding-positively-to-grief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9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7D7A3-E675-EC41-8A90-3A6D6F7A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510363"/>
            <a:ext cx="9343065" cy="13565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Grief &amp; Mourning are as unique to each person as their fingerprints…</a:t>
            </a:r>
            <a:endParaRPr lang="en-US"/>
          </a:p>
        </p:txBody>
      </p:sp>
      <p:graphicFrame>
        <p:nvGraphicFramePr>
          <p:cNvPr id="121" name="Content Placeholder 2">
            <a:extLst>
              <a:ext uri="{FF2B5EF4-FFF2-40B4-BE49-F238E27FC236}">
                <a16:creationId xmlns:a16="http://schemas.microsoft.com/office/drawing/2014/main" id="{759E9E18-CD68-4573-ABE4-04E59BA93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012894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52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596D5-B425-024E-A4A7-CECECE338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915" r="19323" b="-2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A44495-1A92-C847-8D75-06108B43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Grief is a normal  Response to a Loss.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 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There is no Hierarchy of Loss!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We grieve for all losses.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4004A-C82F-7E47-B7A3-4DC04C13D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endParaRPr lang="en-US" u="sng" dirty="0"/>
          </a:p>
          <a:p>
            <a:pPr>
              <a:lnSpc>
                <a:spcPct val="140000"/>
              </a:lnSpc>
            </a:pPr>
            <a:r>
              <a:rPr lang="en-US" sz="2400" b="1" dirty="0"/>
              <a:t>Primary Loss</a:t>
            </a:r>
          </a:p>
          <a:p>
            <a:pPr>
              <a:lnSpc>
                <a:spcPct val="140000"/>
              </a:lnSpc>
            </a:pPr>
            <a:r>
              <a:rPr lang="en-US" sz="2400" b="1" dirty="0"/>
              <a:t>Secondary  Loss</a:t>
            </a:r>
          </a:p>
          <a:p>
            <a:pPr>
              <a:lnSpc>
                <a:spcPct val="140000"/>
              </a:lnSpc>
            </a:pPr>
            <a:r>
              <a:rPr lang="en-US" sz="2400" b="1" dirty="0"/>
              <a:t>Multiple Losses</a:t>
            </a:r>
          </a:p>
          <a:p>
            <a:pPr>
              <a:lnSpc>
                <a:spcPct val="140000"/>
              </a:lnSpc>
            </a:pPr>
            <a:r>
              <a:rPr lang="en-US" sz="2400" b="1" dirty="0"/>
              <a:t>Ambiguous Loss</a:t>
            </a:r>
          </a:p>
          <a:p>
            <a:pPr>
              <a:lnSpc>
                <a:spcPct val="140000"/>
              </a:lnSpc>
            </a:pPr>
            <a:r>
              <a:rPr lang="en-US" sz="2400" b="1" dirty="0"/>
              <a:t>Stigmatized Loss</a:t>
            </a:r>
          </a:p>
          <a:p>
            <a:pPr>
              <a:lnSpc>
                <a:spcPct val="140000"/>
              </a:lnSpc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A75FB8-379F-8749-BF75-B7C47012C813}"/>
              </a:ext>
            </a:extLst>
          </p:cNvPr>
          <p:cNvSpPr txBox="1"/>
          <p:nvPr/>
        </p:nvSpPr>
        <p:spPr>
          <a:xfrm>
            <a:off x="2504181" y="6675780"/>
            <a:ext cx="279114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inspiringbetterlife.blogspot.com/2014/06/the-worst-of-grief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020B8-F249-A34F-B0DA-2F4883A70A3C}"/>
              </a:ext>
            </a:extLst>
          </p:cNvPr>
          <p:cNvSpPr txBox="1"/>
          <p:nvPr/>
        </p:nvSpPr>
        <p:spPr>
          <a:xfrm>
            <a:off x="5846200" y="5998672"/>
            <a:ext cx="57192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Zhai</a:t>
            </a:r>
            <a:r>
              <a:rPr lang="en-US" sz="1100" dirty="0"/>
              <a:t>, Yusen, and </a:t>
            </a:r>
            <a:r>
              <a:rPr lang="en-US" sz="1100" dirty="0" err="1"/>
              <a:t>Xue</a:t>
            </a:r>
            <a:r>
              <a:rPr lang="en-US" sz="1100" dirty="0"/>
              <a:t> Du. “Loss and grief amidst COVID-19: A path to adaptation and resilience.” </a:t>
            </a:r>
            <a:r>
              <a:rPr lang="en-US" sz="1100" i="1" dirty="0"/>
              <a:t>Brain, behavior, and immunity</a:t>
            </a:r>
            <a:r>
              <a:rPr lang="en-US" sz="1100" dirty="0"/>
              <a:t> vol. 87 (2020): 80-81. doi:10.1016/j.bbi.2020.04.053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1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3" name="Rectangle 272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19558-99D3-BA47-8CE7-5CEAC31E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32" y="571500"/>
            <a:ext cx="5110909" cy="169196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Primary Loss</a:t>
            </a:r>
          </a:p>
        </p:txBody>
      </p:sp>
      <p:sp>
        <p:nvSpPr>
          <p:cNvPr id="268" name="Content Placeholder 2">
            <a:extLst>
              <a:ext uri="{FF2B5EF4-FFF2-40B4-BE49-F238E27FC236}">
                <a16:creationId xmlns:a16="http://schemas.microsoft.com/office/drawing/2014/main" id="{0ACB5198-D8EC-CC4F-95CB-227B01421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94" y="1962548"/>
            <a:ext cx="5926120" cy="3699747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800" dirty="0"/>
              <a:t>Death of a loved one, someone who has been an integral part of one’s life: death of a spouse, a parent, a child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Results in a major life change: a wife becomes a widow, a husband becomes a widower, a daughter/son becomes an “orphan”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We consider it “reasonable” to mourn this kind of loss: we don’t tend to judge ourselves or others for engaging in the grief process</a:t>
            </a:r>
          </a:p>
          <a:p>
            <a:pPr>
              <a:lnSpc>
                <a:spcPct val="140000"/>
              </a:lnSpc>
            </a:pPr>
            <a:endParaRPr lang="en-US" sz="1000" dirty="0"/>
          </a:p>
        </p:txBody>
      </p:sp>
      <p:pic>
        <p:nvPicPr>
          <p:cNvPr id="6" name="Picture 5" descr="A picture containing text, book, cat&#10;&#10;Description automatically generated">
            <a:extLst>
              <a:ext uri="{FF2B5EF4-FFF2-40B4-BE49-F238E27FC236}">
                <a16:creationId xmlns:a16="http://schemas.microsoft.com/office/drawing/2014/main" id="{A0E27460-3C00-9D42-9816-3A1B2A331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728" r="8635" b="-3"/>
          <a:stretch/>
        </p:blipFill>
        <p:spPr>
          <a:xfrm>
            <a:off x="6645834" y="1"/>
            <a:ext cx="5546166" cy="6866192"/>
          </a:xfrm>
          <a:prstGeom prst="rect">
            <a:avLst/>
          </a:prstGeom>
        </p:spPr>
      </p:pic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278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146FBD9-B837-A346-80CF-1A87EDDBF6B3}"/>
              </a:ext>
            </a:extLst>
          </p:cNvPr>
          <p:cNvSpPr txBox="1"/>
          <p:nvPr/>
        </p:nvSpPr>
        <p:spPr>
          <a:xfrm>
            <a:off x="9423293" y="6666138"/>
            <a:ext cx="27687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nursingclio.org/2018/03/27/shock-from-loss-the-reality-of-grief-in-the-first-world-wa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22C12807-C155-5F42-B2BD-60DBACFF8534}"/>
              </a:ext>
            </a:extLst>
          </p:cNvPr>
          <p:cNvSpPr txBox="1"/>
          <p:nvPr/>
        </p:nvSpPr>
        <p:spPr>
          <a:xfrm>
            <a:off x="161859" y="6115126"/>
            <a:ext cx="453912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Zhai</a:t>
            </a:r>
            <a:r>
              <a:rPr lang="en-US" sz="1050" dirty="0"/>
              <a:t>, Yusen, and </a:t>
            </a:r>
            <a:r>
              <a:rPr lang="en-US" sz="1050" dirty="0" err="1"/>
              <a:t>Xue</a:t>
            </a:r>
            <a:r>
              <a:rPr lang="en-US" sz="1050" dirty="0"/>
              <a:t> Du. “Loss and grief amidst COVID-19: A path to adaptation and resilience.” </a:t>
            </a:r>
            <a:r>
              <a:rPr lang="en-US" sz="1050" i="1" dirty="0"/>
              <a:t>Brain, behavior, and immunity</a:t>
            </a:r>
            <a:r>
              <a:rPr lang="en-US" sz="1050" dirty="0"/>
              <a:t> vol. 87 (2020): 80-81. doi:10.1016/j.bbi.2020.04.053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96633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DarkSeedLeftStep">
      <a:dk1>
        <a:srgbClr val="000000"/>
      </a:dk1>
      <a:lt1>
        <a:srgbClr val="FFFFFF"/>
      </a:lt1>
      <a:dk2>
        <a:srgbClr val="341F1D"/>
      </a:dk2>
      <a:lt2>
        <a:srgbClr val="E4E2E8"/>
      </a:lt2>
      <a:accent1>
        <a:srgbClr val="89AD1F"/>
      </a:accent1>
      <a:accent2>
        <a:srgbClr val="BB9F14"/>
      </a:accent2>
      <a:accent3>
        <a:srgbClr val="E77829"/>
      </a:accent3>
      <a:accent4>
        <a:srgbClr val="D51717"/>
      </a:accent4>
      <a:accent5>
        <a:srgbClr val="E72978"/>
      </a:accent5>
      <a:accent6>
        <a:srgbClr val="D517B5"/>
      </a:accent6>
      <a:hlink>
        <a:srgbClr val="BF3F5F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4698</TotalTime>
  <Words>1714</Words>
  <Application>Microsoft Office PowerPoint</Application>
  <PresentationFormat>Widescreen</PresentationFormat>
  <Paragraphs>145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Avenir Next LT Pro</vt:lpstr>
      <vt:lpstr>Modern Love</vt:lpstr>
      <vt:lpstr>Wingdings</vt:lpstr>
      <vt:lpstr>BohemianVTI</vt:lpstr>
      <vt:lpstr>Moving Forward: </vt:lpstr>
      <vt:lpstr> Part One: Understanding and integrating the experience of loss…</vt:lpstr>
      <vt:lpstr> Part Two:  Tools, Resources, and Activities for the Journey Forward </vt:lpstr>
      <vt:lpstr>Grief is a universal as well as a personal experience…it is the natural response to the loss of someone or something that is an essential part of one’s life.</vt:lpstr>
      <vt:lpstr>What losses do we mourn?</vt:lpstr>
      <vt:lpstr>All losses are significant </vt:lpstr>
      <vt:lpstr>Grief &amp; Mourning are as unique to each person as their fingerprints…</vt:lpstr>
      <vt:lpstr>Grief is a normal  Response to a Loss.    There is no Hierarchy of Loss!  We grieve for all losses. </vt:lpstr>
      <vt:lpstr>Primary Loss</vt:lpstr>
      <vt:lpstr>Secondary Loss</vt:lpstr>
      <vt:lpstr>Multiple Losses</vt:lpstr>
      <vt:lpstr>Ambinvalent Loss</vt:lpstr>
      <vt:lpstr>Stages of Grief – Elisabeth Kübler-Ross (1969)</vt:lpstr>
      <vt:lpstr>What is the “Normal” Process of Moving through these Stages?</vt:lpstr>
      <vt:lpstr>Denial</vt:lpstr>
      <vt:lpstr>Anger</vt:lpstr>
      <vt:lpstr>Bargaining</vt:lpstr>
      <vt:lpstr>Depression</vt:lpstr>
      <vt:lpstr>Acceptance</vt:lpstr>
      <vt:lpstr>Complicated Grief</vt:lpstr>
      <vt:lpstr>Grief and the COVID-19 pandemic</vt:lpstr>
      <vt:lpstr>Languishing: not grief but something else</vt:lpstr>
      <vt:lpstr>Finding Meaning: Moving Forward </vt:lpstr>
      <vt:lpstr>Part Two:  July 29, 2021 Tools, Resources &amp; Actvities for the Journey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Forward:</dc:title>
  <dc:creator>Jill Dorsi</dc:creator>
  <cp:lastModifiedBy>Lisa A. Mount</cp:lastModifiedBy>
  <cp:revision>53</cp:revision>
  <dcterms:created xsi:type="dcterms:W3CDTF">2021-07-22T11:07:23Z</dcterms:created>
  <dcterms:modified xsi:type="dcterms:W3CDTF">2021-08-03T16:06:51Z</dcterms:modified>
</cp:coreProperties>
</file>